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media/image1.svg" ContentType="image/svg+xml"/>
  <Override PartName="/ppt/media/image10.svg" ContentType="image/svg+xml"/>
  <Override PartName="/ppt/media/image2.svg" ContentType="image/svg+xml"/>
  <Override PartName="/ppt/media/image3.svg" ContentType="image/svg+xml"/>
  <Override PartName="/ppt/media/image4.svg" ContentType="image/svg+xml"/>
  <Override PartName="/ppt/media/image5.svg" ContentType="image/svg+xml"/>
  <Override PartName="/ppt/media/image6.svg" ContentType="image/svg+xml"/>
  <Override PartName="/ppt/media/image7.svg" ContentType="image/svg+xml"/>
  <Override PartName="/ppt/media/image8.svg" ContentType="image/svg+xml"/>
  <Override PartName="/ppt/media/image9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36.xml" ContentType="application/vnd.openxmlformats-officedocument.presentationml.slideMaster+xml"/>
  <Override PartName="/ppt/slideMasters/slideMaster37.xml" ContentType="application/vnd.openxmlformats-officedocument.presentationml.slideMaster+xml"/>
  <Override PartName="/ppt/slideMasters/slideMaster38.xml" ContentType="application/vnd.openxmlformats-officedocument.presentationml.slideMaster+xml"/>
  <Override PartName="/ppt/slideMasters/slideMaster39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40.xml" ContentType="application/vnd.openxmlformats-officedocument.presentationml.slideMaster+xml"/>
  <Override PartName="/ppt/slideMasters/slideMaster41.xml" ContentType="application/vnd.openxmlformats-officedocument.presentationml.slideMaster+xml"/>
  <Override PartName="/ppt/slideMasters/slideMaster42.xml" ContentType="application/vnd.openxmlformats-officedocument.presentationml.slideMaster+xml"/>
  <Override PartName="/ppt/slideMasters/slideMaster43.xml" ContentType="application/vnd.openxmlformats-officedocument.presentationml.slideMaster+xml"/>
  <Override PartName="/ppt/slideMasters/slideMaster44.xml" ContentType="application/vnd.openxmlformats-officedocument.presentationml.slideMaster+xml"/>
  <Override PartName="/ppt/slideMasters/slideMaster45.xml" ContentType="application/vnd.openxmlformats-officedocument.presentationml.slideMaster+xml"/>
  <Override PartName="/ppt/slideMasters/slideMaster46.xml" ContentType="application/vnd.openxmlformats-officedocument.presentationml.slideMaster+xml"/>
  <Override PartName="/ppt/slideMasters/slideMaster47.xml" ContentType="application/vnd.openxmlformats-officedocument.presentationml.slideMaster+xml"/>
  <Override PartName="/ppt/slideMasters/slideMaster48.xml" ContentType="application/vnd.openxmlformats-officedocument.presentationml.slideMaster+xml"/>
  <Override PartName="/ppt/slideMasters/slideMaster49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50.xml" ContentType="application/vnd.openxmlformats-officedocument.presentationml.slideMaster+xml"/>
  <Override PartName="/ppt/slideMasters/slideMaster51.xml" ContentType="application/vnd.openxmlformats-officedocument.presentationml.slideMaster+xml"/>
  <Override PartName="/ppt/slideMasters/slideMaster52.xml" ContentType="application/vnd.openxmlformats-officedocument.presentationml.slideMaster+xml"/>
  <Override PartName="/ppt/slideMasters/slideMaster53.xml" ContentType="application/vnd.openxmlformats-officedocument.presentationml.slideMaster+xml"/>
  <Override PartName="/ppt/slideMasters/slideMaster54.xml" ContentType="application/vnd.openxmlformats-officedocument.presentationml.slideMaster+xml"/>
  <Override PartName="/ppt/slideMasters/slideMaster55.xml" ContentType="application/vnd.openxmlformats-officedocument.presentationml.slideMaster+xml"/>
  <Override PartName="/ppt/slideMasters/slideMaster56.xml" ContentType="application/vnd.openxmlformats-officedocument.presentationml.slideMaster+xml"/>
  <Override PartName="/ppt/slideMasters/slideMaster57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theme/theme13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19.xml" ContentType="application/vnd.openxmlformats-officedocument.theme+xml"/>
  <Override PartName="/ppt/theme/theme2.xml" ContentType="application/vnd.openxmlformats-officedocument.theme+xml"/>
  <Override PartName="/ppt/theme/theme20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theme/theme23.xml" ContentType="application/vnd.openxmlformats-officedocument.theme+xml"/>
  <Override PartName="/ppt/theme/theme24.xml" ContentType="application/vnd.openxmlformats-officedocument.theme+xml"/>
  <Override PartName="/ppt/theme/theme25.xml" ContentType="application/vnd.openxmlformats-officedocument.theme+xml"/>
  <Override PartName="/ppt/theme/theme26.xml" ContentType="application/vnd.openxmlformats-officedocument.theme+xml"/>
  <Override PartName="/ppt/theme/theme27.xml" ContentType="application/vnd.openxmlformats-officedocument.theme+xml"/>
  <Override PartName="/ppt/theme/theme28.xml" ContentType="application/vnd.openxmlformats-officedocument.theme+xml"/>
  <Override PartName="/ppt/theme/theme29.xml" ContentType="application/vnd.openxmlformats-officedocument.theme+xml"/>
  <Override PartName="/ppt/theme/theme3.xml" ContentType="application/vnd.openxmlformats-officedocument.theme+xml"/>
  <Override PartName="/ppt/theme/theme30.xml" ContentType="application/vnd.openxmlformats-officedocument.theme+xml"/>
  <Override PartName="/ppt/theme/theme31.xml" ContentType="application/vnd.openxmlformats-officedocument.theme+xml"/>
  <Override PartName="/ppt/theme/theme32.xml" ContentType="application/vnd.openxmlformats-officedocument.theme+xml"/>
  <Override PartName="/ppt/theme/theme33.xml" ContentType="application/vnd.openxmlformats-officedocument.theme+xml"/>
  <Override PartName="/ppt/theme/theme34.xml" ContentType="application/vnd.openxmlformats-officedocument.theme+xml"/>
  <Override PartName="/ppt/theme/theme35.xml" ContentType="application/vnd.openxmlformats-officedocument.theme+xml"/>
  <Override PartName="/ppt/theme/theme36.xml" ContentType="application/vnd.openxmlformats-officedocument.theme+xml"/>
  <Override PartName="/ppt/theme/theme37.xml" ContentType="application/vnd.openxmlformats-officedocument.theme+xml"/>
  <Override PartName="/ppt/theme/theme38.xml" ContentType="application/vnd.openxmlformats-officedocument.theme+xml"/>
  <Override PartName="/ppt/theme/theme39.xml" ContentType="application/vnd.openxmlformats-officedocument.theme+xml"/>
  <Override PartName="/ppt/theme/theme4.xml" ContentType="application/vnd.openxmlformats-officedocument.theme+xml"/>
  <Override PartName="/ppt/theme/theme40.xml" ContentType="application/vnd.openxmlformats-officedocument.theme+xml"/>
  <Override PartName="/ppt/theme/theme41.xml" ContentType="application/vnd.openxmlformats-officedocument.theme+xml"/>
  <Override PartName="/ppt/theme/theme42.xml" ContentType="application/vnd.openxmlformats-officedocument.theme+xml"/>
  <Override PartName="/ppt/theme/theme43.xml" ContentType="application/vnd.openxmlformats-officedocument.theme+xml"/>
  <Override PartName="/ppt/theme/theme44.xml" ContentType="application/vnd.openxmlformats-officedocument.theme+xml"/>
  <Override PartName="/ppt/theme/theme45.xml" ContentType="application/vnd.openxmlformats-officedocument.theme+xml"/>
  <Override PartName="/ppt/theme/theme46.xml" ContentType="application/vnd.openxmlformats-officedocument.theme+xml"/>
  <Override PartName="/ppt/theme/theme47.xml" ContentType="application/vnd.openxmlformats-officedocument.theme+xml"/>
  <Override PartName="/ppt/theme/theme48.xml" ContentType="application/vnd.openxmlformats-officedocument.theme+xml"/>
  <Override PartName="/ppt/theme/theme49.xml" ContentType="application/vnd.openxmlformats-officedocument.theme+xml"/>
  <Override PartName="/ppt/theme/theme5.xml" ContentType="application/vnd.openxmlformats-officedocument.theme+xml"/>
  <Override PartName="/ppt/theme/theme50.xml" ContentType="application/vnd.openxmlformats-officedocument.theme+xml"/>
  <Override PartName="/ppt/theme/theme51.xml" ContentType="application/vnd.openxmlformats-officedocument.theme+xml"/>
  <Override PartName="/ppt/theme/theme52.xml" ContentType="application/vnd.openxmlformats-officedocument.theme+xml"/>
  <Override PartName="/ppt/theme/theme53.xml" ContentType="application/vnd.openxmlformats-officedocument.theme+xml"/>
  <Override PartName="/ppt/theme/theme54.xml" ContentType="application/vnd.openxmlformats-officedocument.theme+xml"/>
  <Override PartName="/ppt/theme/theme55.xml" ContentType="application/vnd.openxmlformats-officedocument.theme+xml"/>
  <Override PartName="/ppt/theme/theme56.xml" ContentType="application/vnd.openxmlformats-officedocument.theme+xml"/>
  <Override PartName="/ppt/theme/theme57.xml" ContentType="application/vnd.openxmlformats-officedocument.theme+xml"/>
  <Override PartName="/ppt/theme/theme58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2" r:id="rId3"/>
    <p:sldMasterId id="2147483662" r:id="rId4"/>
    <p:sldMasterId id="2147483666" r:id="rId5"/>
    <p:sldMasterId id="2147483670" r:id="rId6"/>
    <p:sldMasterId id="2147483674" r:id="rId7"/>
    <p:sldMasterId id="2147483684" r:id="rId8"/>
    <p:sldMasterId id="2147483694" r:id="rId9"/>
    <p:sldMasterId id="2147483704" r:id="rId10"/>
    <p:sldMasterId id="2147483714" r:id="rId11"/>
    <p:sldMasterId id="2147483724" r:id="rId12"/>
    <p:sldMasterId id="2147483734" r:id="rId13"/>
    <p:sldMasterId id="2147483744" r:id="rId14"/>
    <p:sldMasterId id="2147483754" r:id="rId15"/>
    <p:sldMasterId id="2147483764" r:id="rId16"/>
    <p:sldMasterId id="2147483774" r:id="rId17"/>
    <p:sldMasterId id="2147483778" r:id="rId18"/>
    <p:sldMasterId id="2147483788" r:id="rId19"/>
    <p:sldMasterId id="2147483798" r:id="rId20"/>
    <p:sldMasterId id="2147483808" r:id="rId21"/>
    <p:sldMasterId id="2147483818" r:id="rId22"/>
    <p:sldMasterId id="2147483828" r:id="rId23"/>
    <p:sldMasterId id="2147483838" r:id="rId24"/>
    <p:sldMasterId id="2147483848" r:id="rId25"/>
    <p:sldMasterId id="2147483858" r:id="rId26"/>
    <p:sldMasterId id="2147483862" r:id="rId27"/>
    <p:sldMasterId id="2147483866" r:id="rId28"/>
    <p:sldMasterId id="2147483876" r:id="rId29"/>
    <p:sldMasterId id="2147483886" r:id="rId30"/>
    <p:sldMasterId id="2147483896" r:id="rId31"/>
    <p:sldMasterId id="2147483906" r:id="rId32"/>
    <p:sldMasterId id="2147483916" r:id="rId33"/>
    <p:sldMasterId id="2147483926" r:id="rId34"/>
    <p:sldMasterId id="2147483936" r:id="rId35"/>
    <p:sldMasterId id="2147483946" r:id="rId36"/>
    <p:sldMasterId id="2147483956" r:id="rId37"/>
    <p:sldMasterId id="2147483966" r:id="rId38"/>
    <p:sldMasterId id="2147483976" r:id="rId39"/>
    <p:sldMasterId id="2147483986" r:id="rId40"/>
    <p:sldMasterId id="2147483996" r:id="rId41"/>
    <p:sldMasterId id="2147484006" r:id="rId42"/>
    <p:sldMasterId id="2147484016" r:id="rId43"/>
    <p:sldMasterId id="2147484026" r:id="rId44"/>
    <p:sldMasterId id="2147484036" r:id="rId45"/>
    <p:sldMasterId id="2147484046" r:id="rId46"/>
    <p:sldMasterId id="2147484056" r:id="rId47"/>
    <p:sldMasterId id="2147484066" r:id="rId48"/>
    <p:sldMasterId id="2147484076" r:id="rId49"/>
    <p:sldMasterId id="2147484086" r:id="rId50"/>
    <p:sldMasterId id="2147484096" r:id="rId51"/>
    <p:sldMasterId id="2147484106" r:id="rId52"/>
    <p:sldMasterId id="2147484116" r:id="rId53"/>
    <p:sldMasterId id="2147484126" r:id="rId54"/>
    <p:sldMasterId id="2147484136" r:id="rId55"/>
    <p:sldMasterId id="2147484146" r:id="rId56"/>
    <p:sldMasterId id="2147484156" r:id="rId57"/>
    <p:sldMasterId id="2147484166" r:id="rId58"/>
  </p:sldMasterIdLst>
  <p:notesMasterIdLst>
    <p:notesMasterId r:id="rId60"/>
  </p:notesMasterIdLst>
  <p:sldIdLst>
    <p:sldId id="271" r:id="rId59"/>
    <p:sldId id="277" r:id="rId61"/>
    <p:sldId id="272" r:id="rId62"/>
    <p:sldId id="323" r:id="rId63"/>
    <p:sldId id="313" r:id="rId64"/>
    <p:sldId id="290" r:id="rId65"/>
    <p:sldId id="289" r:id="rId66"/>
    <p:sldId id="325" r:id="rId67"/>
    <p:sldId id="326" r:id="rId68"/>
    <p:sldId id="324" r:id="rId69"/>
    <p:sldId id="331" r:id="rId70"/>
    <p:sldId id="332" r:id="rId71"/>
    <p:sldId id="333" r:id="rId72"/>
    <p:sldId id="279" r:id="rId73"/>
    <p:sldId id="291" r:id="rId74"/>
    <p:sldId id="281" r:id="rId75"/>
    <p:sldId id="292" r:id="rId76"/>
    <p:sldId id="335" r:id="rId77"/>
    <p:sldId id="293" r:id="rId78"/>
    <p:sldId id="294" r:id="rId79"/>
    <p:sldId id="297" r:id="rId80"/>
    <p:sldId id="295" r:id="rId81"/>
    <p:sldId id="299" r:id="rId82"/>
    <p:sldId id="300" r:id="rId83"/>
    <p:sldId id="317" r:id="rId84"/>
    <p:sldId id="318" r:id="rId85"/>
    <p:sldId id="316" r:id="rId86"/>
    <p:sldId id="371" r:id="rId87"/>
    <p:sldId id="321" r:id="rId88"/>
    <p:sldId id="339" r:id="rId89"/>
    <p:sldId id="340" r:id="rId90"/>
    <p:sldId id="338" r:id="rId91"/>
    <p:sldId id="341" r:id="rId92"/>
    <p:sldId id="342" r:id="rId93"/>
    <p:sldId id="343" r:id="rId94"/>
    <p:sldId id="344" r:id="rId95"/>
    <p:sldId id="345" r:id="rId96"/>
    <p:sldId id="303" r:id="rId97"/>
    <p:sldId id="304" r:id="rId98"/>
    <p:sldId id="306" r:id="rId99"/>
    <p:sldId id="307" r:id="rId100"/>
    <p:sldId id="308" r:id="rId101"/>
    <p:sldId id="309" r:id="rId102"/>
    <p:sldId id="310" r:id="rId103"/>
    <p:sldId id="311" r:id="rId104"/>
    <p:sldId id="372" r:id="rId105"/>
    <p:sldId id="312" r:id="rId106"/>
    <p:sldId id="283" r:id="rId107"/>
    <p:sldId id="270" r:id="rId108"/>
  </p:sldIdLst>
  <p:sldSz cx="12192000" cy="6858000"/>
  <p:notesSz cx="6858000" cy="9144000"/>
  <p:custDataLst>
    <p:tags r:id="rId11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3F50"/>
    <a:srgbClr val="2C3E4F"/>
    <a:srgbClr val="3D3633"/>
    <a:srgbClr val="F8B200"/>
    <a:srgbClr val="E09E28"/>
    <a:srgbClr val="EBC175"/>
    <a:srgbClr val="A6A6A6"/>
    <a:srgbClr val="F3F4F2"/>
    <a:srgbClr val="E2E4E0"/>
    <a:srgbClr val="D1D4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34" autoAdjust="0"/>
    <p:restoredTop sz="94660"/>
  </p:normalViewPr>
  <p:slideViewPr>
    <p:cSldViewPr snapToGrid="0">
      <p:cViewPr varScale="1">
        <p:scale>
          <a:sx n="98" d="100"/>
          <a:sy n="98" d="100"/>
        </p:scale>
        <p:origin x="232" y="8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40.xml"/><Relationship Id="rId98" Type="http://schemas.openxmlformats.org/officeDocument/2006/relationships/slide" Target="slides/slide39.xml"/><Relationship Id="rId97" Type="http://schemas.openxmlformats.org/officeDocument/2006/relationships/slide" Target="slides/slide38.xml"/><Relationship Id="rId96" Type="http://schemas.openxmlformats.org/officeDocument/2006/relationships/slide" Target="slides/slide37.xml"/><Relationship Id="rId95" Type="http://schemas.openxmlformats.org/officeDocument/2006/relationships/slide" Target="slides/slide36.xml"/><Relationship Id="rId94" Type="http://schemas.openxmlformats.org/officeDocument/2006/relationships/slide" Target="slides/slide35.xml"/><Relationship Id="rId93" Type="http://schemas.openxmlformats.org/officeDocument/2006/relationships/slide" Target="slides/slide34.xml"/><Relationship Id="rId92" Type="http://schemas.openxmlformats.org/officeDocument/2006/relationships/slide" Target="slides/slide33.xml"/><Relationship Id="rId91" Type="http://schemas.openxmlformats.org/officeDocument/2006/relationships/slide" Target="slides/slide32.xml"/><Relationship Id="rId90" Type="http://schemas.openxmlformats.org/officeDocument/2006/relationships/slide" Target="slides/slide31.xml"/><Relationship Id="rId9" Type="http://schemas.openxmlformats.org/officeDocument/2006/relationships/slideMaster" Target="slideMasters/slideMaster8.xml"/><Relationship Id="rId89" Type="http://schemas.openxmlformats.org/officeDocument/2006/relationships/slide" Target="slides/slide30.xml"/><Relationship Id="rId88" Type="http://schemas.openxmlformats.org/officeDocument/2006/relationships/slide" Target="slides/slide29.xml"/><Relationship Id="rId87" Type="http://schemas.openxmlformats.org/officeDocument/2006/relationships/slide" Target="slides/slide28.xml"/><Relationship Id="rId86" Type="http://schemas.openxmlformats.org/officeDocument/2006/relationships/slide" Target="slides/slide27.xml"/><Relationship Id="rId85" Type="http://schemas.openxmlformats.org/officeDocument/2006/relationships/slide" Target="slides/slide26.xml"/><Relationship Id="rId84" Type="http://schemas.openxmlformats.org/officeDocument/2006/relationships/slide" Target="slides/slide25.xml"/><Relationship Id="rId83" Type="http://schemas.openxmlformats.org/officeDocument/2006/relationships/slide" Target="slides/slide24.xml"/><Relationship Id="rId82" Type="http://schemas.openxmlformats.org/officeDocument/2006/relationships/slide" Target="slides/slide23.xml"/><Relationship Id="rId81" Type="http://schemas.openxmlformats.org/officeDocument/2006/relationships/slide" Target="slides/slide22.xml"/><Relationship Id="rId80" Type="http://schemas.openxmlformats.org/officeDocument/2006/relationships/slide" Target="slides/slide21.xml"/><Relationship Id="rId8" Type="http://schemas.openxmlformats.org/officeDocument/2006/relationships/slideMaster" Target="slideMasters/slideMaster7.xml"/><Relationship Id="rId79" Type="http://schemas.openxmlformats.org/officeDocument/2006/relationships/slide" Target="slides/slide20.xml"/><Relationship Id="rId78" Type="http://schemas.openxmlformats.org/officeDocument/2006/relationships/slide" Target="slides/slide19.xml"/><Relationship Id="rId77" Type="http://schemas.openxmlformats.org/officeDocument/2006/relationships/slide" Target="slides/slide18.xml"/><Relationship Id="rId76" Type="http://schemas.openxmlformats.org/officeDocument/2006/relationships/slide" Target="slides/slide17.xml"/><Relationship Id="rId75" Type="http://schemas.openxmlformats.org/officeDocument/2006/relationships/slide" Target="slides/slide16.xml"/><Relationship Id="rId74" Type="http://schemas.openxmlformats.org/officeDocument/2006/relationships/slide" Target="slides/slide15.xml"/><Relationship Id="rId73" Type="http://schemas.openxmlformats.org/officeDocument/2006/relationships/slide" Target="slides/slide14.xml"/><Relationship Id="rId72" Type="http://schemas.openxmlformats.org/officeDocument/2006/relationships/slide" Target="slides/slide13.xml"/><Relationship Id="rId71" Type="http://schemas.openxmlformats.org/officeDocument/2006/relationships/slide" Target="slides/slide12.xml"/><Relationship Id="rId70" Type="http://schemas.openxmlformats.org/officeDocument/2006/relationships/slide" Target="slides/slide11.xml"/><Relationship Id="rId7" Type="http://schemas.openxmlformats.org/officeDocument/2006/relationships/slideMaster" Target="slideMasters/slideMaster6.xml"/><Relationship Id="rId69" Type="http://schemas.openxmlformats.org/officeDocument/2006/relationships/slide" Target="slides/slide10.xml"/><Relationship Id="rId68" Type="http://schemas.openxmlformats.org/officeDocument/2006/relationships/slide" Target="slides/slide9.xml"/><Relationship Id="rId67" Type="http://schemas.openxmlformats.org/officeDocument/2006/relationships/slide" Target="slides/slide8.xml"/><Relationship Id="rId66" Type="http://schemas.openxmlformats.org/officeDocument/2006/relationships/slide" Target="slides/slide7.xml"/><Relationship Id="rId65" Type="http://schemas.openxmlformats.org/officeDocument/2006/relationships/slide" Target="slides/slide6.xml"/><Relationship Id="rId64" Type="http://schemas.openxmlformats.org/officeDocument/2006/relationships/slide" Target="slides/slide5.xml"/><Relationship Id="rId63" Type="http://schemas.openxmlformats.org/officeDocument/2006/relationships/slide" Target="slides/slide4.xml"/><Relationship Id="rId62" Type="http://schemas.openxmlformats.org/officeDocument/2006/relationships/slide" Target="slides/slide3.xml"/><Relationship Id="rId61" Type="http://schemas.openxmlformats.org/officeDocument/2006/relationships/slide" Target="slides/slide2.xml"/><Relationship Id="rId60" Type="http://schemas.openxmlformats.org/officeDocument/2006/relationships/notesMaster" Target="notesMasters/notesMaster1.xml"/><Relationship Id="rId6" Type="http://schemas.openxmlformats.org/officeDocument/2006/relationships/slideMaster" Target="slideMasters/slideMaster5.xml"/><Relationship Id="rId59" Type="http://schemas.openxmlformats.org/officeDocument/2006/relationships/slide" Target="slides/slide1.xml"/><Relationship Id="rId58" Type="http://schemas.openxmlformats.org/officeDocument/2006/relationships/slideMaster" Target="slideMasters/slideMaster57.xml"/><Relationship Id="rId57" Type="http://schemas.openxmlformats.org/officeDocument/2006/relationships/slideMaster" Target="slideMasters/slideMaster56.xml"/><Relationship Id="rId56" Type="http://schemas.openxmlformats.org/officeDocument/2006/relationships/slideMaster" Target="slideMasters/slideMaster55.xml"/><Relationship Id="rId55" Type="http://schemas.openxmlformats.org/officeDocument/2006/relationships/slideMaster" Target="slideMasters/slideMaster54.xml"/><Relationship Id="rId54" Type="http://schemas.openxmlformats.org/officeDocument/2006/relationships/slideMaster" Target="slideMasters/slideMaster53.xml"/><Relationship Id="rId53" Type="http://schemas.openxmlformats.org/officeDocument/2006/relationships/slideMaster" Target="slideMasters/slideMaster52.xml"/><Relationship Id="rId52" Type="http://schemas.openxmlformats.org/officeDocument/2006/relationships/slideMaster" Target="slideMasters/slideMaster51.xml"/><Relationship Id="rId51" Type="http://schemas.openxmlformats.org/officeDocument/2006/relationships/slideMaster" Target="slideMasters/slideMaster50.xml"/><Relationship Id="rId50" Type="http://schemas.openxmlformats.org/officeDocument/2006/relationships/slideMaster" Target="slideMasters/slideMaster49.xml"/><Relationship Id="rId5" Type="http://schemas.openxmlformats.org/officeDocument/2006/relationships/slideMaster" Target="slideMasters/slideMaster4.xml"/><Relationship Id="rId49" Type="http://schemas.openxmlformats.org/officeDocument/2006/relationships/slideMaster" Target="slideMasters/slideMaster48.xml"/><Relationship Id="rId48" Type="http://schemas.openxmlformats.org/officeDocument/2006/relationships/slideMaster" Target="slideMasters/slideMaster47.xml"/><Relationship Id="rId47" Type="http://schemas.openxmlformats.org/officeDocument/2006/relationships/slideMaster" Target="slideMasters/slideMaster46.xml"/><Relationship Id="rId46" Type="http://schemas.openxmlformats.org/officeDocument/2006/relationships/slideMaster" Target="slideMasters/slideMaster45.xml"/><Relationship Id="rId45" Type="http://schemas.openxmlformats.org/officeDocument/2006/relationships/slideMaster" Target="slideMasters/slideMaster44.xml"/><Relationship Id="rId44" Type="http://schemas.openxmlformats.org/officeDocument/2006/relationships/slideMaster" Target="slideMasters/slideMaster43.xml"/><Relationship Id="rId43" Type="http://schemas.openxmlformats.org/officeDocument/2006/relationships/slideMaster" Target="slideMasters/slideMaster42.xml"/><Relationship Id="rId42" Type="http://schemas.openxmlformats.org/officeDocument/2006/relationships/slideMaster" Target="slideMasters/slideMaster41.xml"/><Relationship Id="rId41" Type="http://schemas.openxmlformats.org/officeDocument/2006/relationships/slideMaster" Target="slideMasters/slideMaster40.xml"/><Relationship Id="rId40" Type="http://schemas.openxmlformats.org/officeDocument/2006/relationships/slideMaster" Target="slideMasters/slideMaster39.xml"/><Relationship Id="rId4" Type="http://schemas.openxmlformats.org/officeDocument/2006/relationships/slideMaster" Target="slideMasters/slideMaster3.xml"/><Relationship Id="rId39" Type="http://schemas.openxmlformats.org/officeDocument/2006/relationships/slideMaster" Target="slideMasters/slideMaster38.xml"/><Relationship Id="rId38" Type="http://schemas.openxmlformats.org/officeDocument/2006/relationships/slideMaster" Target="slideMasters/slideMaster37.xml"/><Relationship Id="rId37" Type="http://schemas.openxmlformats.org/officeDocument/2006/relationships/slideMaster" Target="slideMasters/slideMaster36.xml"/><Relationship Id="rId36" Type="http://schemas.openxmlformats.org/officeDocument/2006/relationships/slideMaster" Target="slideMasters/slideMaster35.xml"/><Relationship Id="rId35" Type="http://schemas.openxmlformats.org/officeDocument/2006/relationships/slideMaster" Target="slideMasters/slideMaster34.xml"/><Relationship Id="rId34" Type="http://schemas.openxmlformats.org/officeDocument/2006/relationships/slideMaster" Target="slideMasters/slideMaster33.xml"/><Relationship Id="rId33" Type="http://schemas.openxmlformats.org/officeDocument/2006/relationships/slideMaster" Target="slideMasters/slideMaster32.xml"/><Relationship Id="rId32" Type="http://schemas.openxmlformats.org/officeDocument/2006/relationships/slideMaster" Target="slideMasters/slideMaster31.xml"/><Relationship Id="rId31" Type="http://schemas.openxmlformats.org/officeDocument/2006/relationships/slideMaster" Target="slideMasters/slideMaster30.xml"/><Relationship Id="rId30" Type="http://schemas.openxmlformats.org/officeDocument/2006/relationships/slideMaster" Target="slideMasters/slideMaster29.xml"/><Relationship Id="rId3" Type="http://schemas.openxmlformats.org/officeDocument/2006/relationships/slideMaster" Target="slideMasters/slideMaster2.xml"/><Relationship Id="rId29" Type="http://schemas.openxmlformats.org/officeDocument/2006/relationships/slideMaster" Target="slideMasters/slideMaster28.xml"/><Relationship Id="rId28" Type="http://schemas.openxmlformats.org/officeDocument/2006/relationships/slideMaster" Target="slideMasters/slideMaster27.xml"/><Relationship Id="rId27" Type="http://schemas.openxmlformats.org/officeDocument/2006/relationships/slideMaster" Target="slideMasters/slideMaster26.xml"/><Relationship Id="rId26" Type="http://schemas.openxmlformats.org/officeDocument/2006/relationships/slideMaster" Target="slideMasters/slideMaster25.xml"/><Relationship Id="rId25" Type="http://schemas.openxmlformats.org/officeDocument/2006/relationships/slideMaster" Target="slideMasters/slideMaster24.xml"/><Relationship Id="rId24" Type="http://schemas.openxmlformats.org/officeDocument/2006/relationships/slideMaster" Target="slideMasters/slideMaster23.xml"/><Relationship Id="rId23" Type="http://schemas.openxmlformats.org/officeDocument/2006/relationships/slideMaster" Target="slideMasters/slideMaster22.xml"/><Relationship Id="rId22" Type="http://schemas.openxmlformats.org/officeDocument/2006/relationships/slideMaster" Target="slideMasters/slideMaster21.xml"/><Relationship Id="rId21" Type="http://schemas.openxmlformats.org/officeDocument/2006/relationships/slideMaster" Target="slideMasters/slideMaster20.xml"/><Relationship Id="rId20" Type="http://schemas.openxmlformats.org/officeDocument/2006/relationships/slideMaster" Target="slideMasters/slideMaster19.xml"/><Relationship Id="rId2" Type="http://schemas.openxmlformats.org/officeDocument/2006/relationships/theme" Target="theme/theme1.xml"/><Relationship Id="rId19" Type="http://schemas.openxmlformats.org/officeDocument/2006/relationships/slideMaster" Target="slideMasters/slideMaster18.xml"/><Relationship Id="rId18" Type="http://schemas.openxmlformats.org/officeDocument/2006/relationships/slideMaster" Target="slideMasters/slideMaster17.xml"/><Relationship Id="rId17" Type="http://schemas.openxmlformats.org/officeDocument/2006/relationships/slideMaster" Target="slideMasters/slideMaster16.xml"/><Relationship Id="rId16" Type="http://schemas.openxmlformats.org/officeDocument/2006/relationships/slideMaster" Target="slideMasters/slideMaster15.xml"/><Relationship Id="rId15" Type="http://schemas.openxmlformats.org/officeDocument/2006/relationships/slideMaster" Target="slideMasters/slideMaster14.xml"/><Relationship Id="rId14" Type="http://schemas.openxmlformats.org/officeDocument/2006/relationships/slideMaster" Target="slideMasters/slideMaster13.xml"/><Relationship Id="rId13" Type="http://schemas.openxmlformats.org/officeDocument/2006/relationships/slideMaster" Target="slideMasters/slideMaster12.xml"/><Relationship Id="rId12" Type="http://schemas.openxmlformats.org/officeDocument/2006/relationships/slideMaster" Target="slideMasters/slideMaster11.xml"/><Relationship Id="rId112" Type="http://schemas.openxmlformats.org/officeDocument/2006/relationships/tags" Target="tags/tag2.xml"/><Relationship Id="rId111" Type="http://schemas.openxmlformats.org/officeDocument/2006/relationships/tableStyles" Target="tableStyles.xml"/><Relationship Id="rId110" Type="http://schemas.openxmlformats.org/officeDocument/2006/relationships/viewProps" Target="viewProps.xml"/><Relationship Id="rId11" Type="http://schemas.openxmlformats.org/officeDocument/2006/relationships/slideMaster" Target="slideMasters/slideMaster10.xml"/><Relationship Id="rId109" Type="http://schemas.openxmlformats.org/officeDocument/2006/relationships/presProps" Target="presProps.xml"/><Relationship Id="rId108" Type="http://schemas.openxmlformats.org/officeDocument/2006/relationships/slide" Target="slides/slide49.xml"/><Relationship Id="rId107" Type="http://schemas.openxmlformats.org/officeDocument/2006/relationships/slide" Target="slides/slide48.xml"/><Relationship Id="rId106" Type="http://schemas.openxmlformats.org/officeDocument/2006/relationships/slide" Target="slides/slide47.xml"/><Relationship Id="rId105" Type="http://schemas.openxmlformats.org/officeDocument/2006/relationships/slide" Target="slides/slide46.xml"/><Relationship Id="rId104" Type="http://schemas.openxmlformats.org/officeDocument/2006/relationships/slide" Target="slides/slide45.xml"/><Relationship Id="rId103" Type="http://schemas.openxmlformats.org/officeDocument/2006/relationships/slide" Target="slides/slide44.xml"/><Relationship Id="rId102" Type="http://schemas.openxmlformats.org/officeDocument/2006/relationships/slide" Target="slides/slide43.xml"/><Relationship Id="rId101" Type="http://schemas.openxmlformats.org/officeDocument/2006/relationships/slide" Target="slides/slide42.xml"/><Relationship Id="rId100" Type="http://schemas.openxmlformats.org/officeDocument/2006/relationships/slide" Target="slides/slide41.xml"/><Relationship Id="rId10" Type="http://schemas.openxmlformats.org/officeDocument/2006/relationships/slideMaster" Target="slideMasters/slideMaster9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 sz="2000"/>
              <a:t>这一部分介绍项目初心，以及</a:t>
            </a:r>
            <a:r>
              <a:rPr lang="zh-CN" altLang="en-US" sz="2000"/>
              <a:t>项目目标</a:t>
            </a:r>
            <a:endParaRPr lang="zh-CN" altLang="en-US" sz="200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 sz="2000"/>
              <a:t>这一部分介绍项目初心，以及</a:t>
            </a:r>
            <a:r>
              <a:rPr lang="zh-CN" altLang="en-US" sz="2000"/>
              <a:t>项目目标</a:t>
            </a:r>
            <a:endParaRPr lang="zh-CN" altLang="en-US" sz="200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 sz="2000"/>
              <a:t>这一部分介绍项目初心，以及</a:t>
            </a:r>
            <a:r>
              <a:rPr lang="zh-CN" altLang="en-US" sz="2000"/>
              <a:t>项目目标</a:t>
            </a:r>
            <a:endParaRPr lang="zh-CN" altLang="en-US" sz="200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 sz="2000"/>
              <a:t>这一部分介绍项目初心，以及</a:t>
            </a:r>
            <a:r>
              <a:rPr lang="zh-CN" altLang="en-US" sz="2000"/>
              <a:t>项目目标</a:t>
            </a:r>
            <a:endParaRPr lang="zh-CN" altLang="en-US" sz="200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 b="1" dirty="0" err="1">
                <a:solidFill>
                  <a:srgbClr val="2C3E50"/>
                </a:solidFill>
                <a:effectLst/>
                <a:latin typeface="思源黑体 CN Normal" panose="020B0400000000000000" pitchFamily="34" charset="-122"/>
                <a:ea typeface="思源黑体 CN Normal" panose="020B0400000000000000" pitchFamily="34" charset="-122"/>
                <a:sym typeface="+mn-ea"/>
              </a:rPr>
              <a:t>不设限、激活兴趣和潜力、产学研中的人才环节</a:t>
            </a:r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 sz="2000"/>
              <a:t>这一部分介绍项目初心，以及</a:t>
            </a:r>
            <a:r>
              <a:rPr lang="zh-CN" altLang="en-US" sz="2000"/>
              <a:t>项目目标</a:t>
            </a:r>
            <a:endParaRPr lang="zh-CN" altLang="en-US" sz="200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 sz="2000"/>
              <a:t>这一部分介绍项目初心，以及</a:t>
            </a:r>
            <a:r>
              <a:rPr lang="zh-CN" altLang="en-US" sz="2000"/>
              <a:t>项目目标</a:t>
            </a:r>
            <a:endParaRPr lang="zh-CN" altLang="en-US" sz="200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en-US" altLang="zh-CN" sz="2000"/>
              <a:t>eBPF</a:t>
            </a:r>
            <a:r>
              <a:rPr lang="zh-CN" altLang="en-US" sz="2000"/>
              <a:t>第一印象：</a:t>
            </a:r>
            <a:endParaRPr lang="zh-CN" altLang="en-US" sz="200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 sz="2000"/>
              <a:t>这一部分介绍项目初心，以及</a:t>
            </a:r>
            <a:r>
              <a:rPr lang="zh-CN" altLang="en-US" sz="2000"/>
              <a:t>项目目标</a:t>
            </a:r>
            <a:endParaRPr lang="zh-CN" altLang="en-US" sz="200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 sz="2000"/>
              <a:t>这一部分介绍项目初心，以及</a:t>
            </a:r>
            <a:r>
              <a:rPr lang="zh-CN" altLang="en-US" sz="2000"/>
              <a:t>项目目标</a:t>
            </a:r>
            <a:endParaRPr lang="zh-CN" altLang="en-US" sz="2000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 sz="2000"/>
              <a:t>这一部分介绍项目初心，以及</a:t>
            </a:r>
            <a:r>
              <a:rPr lang="zh-CN" altLang="en-US" sz="2000"/>
              <a:t>项目目标</a:t>
            </a:r>
            <a:endParaRPr lang="zh-CN" altLang="en-US" sz="2000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 sz="2000"/>
              <a:t>这一部分介绍项目初心，以及</a:t>
            </a:r>
            <a:r>
              <a:rPr lang="zh-CN" altLang="en-US" sz="2000"/>
              <a:t>项目目标</a:t>
            </a:r>
            <a:endParaRPr lang="zh-CN" altLang="en-US" sz="2000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 sz="2000"/>
              <a:t>这一部分介绍项目初心，以及</a:t>
            </a:r>
            <a:r>
              <a:rPr lang="zh-CN" altLang="en-US" sz="2000"/>
              <a:t>项目目标</a:t>
            </a:r>
            <a:endParaRPr lang="zh-CN" altLang="en-US" sz="2000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 sz="2000"/>
              <a:t>这一部分介绍项目初心，以及</a:t>
            </a:r>
            <a:r>
              <a:rPr lang="zh-CN" altLang="en-US" sz="2000"/>
              <a:t>项目目标</a:t>
            </a:r>
            <a:endParaRPr lang="zh-CN" altLang="en-US" sz="2000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 sz="2000"/>
              <a:t>这一部分介绍项目初心，以及</a:t>
            </a:r>
            <a:r>
              <a:rPr lang="zh-CN" altLang="en-US" sz="2000"/>
              <a:t>项目目标</a:t>
            </a:r>
            <a:endParaRPr lang="zh-CN" altLang="en-US" sz="200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 sz="2000"/>
              <a:t>这一部分介绍项目初心，以及</a:t>
            </a:r>
            <a:r>
              <a:rPr lang="zh-CN" altLang="en-US" sz="2000"/>
              <a:t>项目目标</a:t>
            </a:r>
            <a:endParaRPr lang="zh-CN" altLang="en-US" sz="200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svg"/><Relationship Id="rId7" Type="http://schemas.openxmlformats.org/officeDocument/2006/relationships/image" Target="../media/image5.png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hyperlink" Target="https://www.ebpftravel.com/" TargetMode="External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svg"/><Relationship Id="rId7" Type="http://schemas.openxmlformats.org/officeDocument/2006/relationships/image" Target="../media/image5.png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hyperlink" Target="https://www.ebpftravel.com/" TargetMode="External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6.xml"/></Relationships>
</file>

<file path=ppt/slideLayouts/_rels/slideLayout113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svg"/><Relationship Id="rId8" Type="http://schemas.openxmlformats.org/officeDocument/2006/relationships/image" Target="../media/image9.png"/><Relationship Id="rId7" Type="http://schemas.openxmlformats.org/officeDocument/2006/relationships/image" Target="../media/image8.png"/><Relationship Id="rId6" Type="http://schemas.openxmlformats.org/officeDocument/2006/relationships/image" Target="../media/image2.png"/><Relationship Id="rId5" Type="http://schemas.openxmlformats.org/officeDocument/2006/relationships/image" Target="../media/image3.svg"/><Relationship Id="rId4" Type="http://schemas.openxmlformats.org/officeDocument/2006/relationships/image" Target="../media/image7.png"/><Relationship Id="rId3" Type="http://schemas.openxmlformats.org/officeDocument/2006/relationships/image" Target="../media/image2.svg"/><Relationship Id="rId2" Type="http://schemas.openxmlformats.org/officeDocument/2006/relationships/image" Target="../media/image6.png"/><Relationship Id="rId11" Type="http://schemas.openxmlformats.org/officeDocument/2006/relationships/image" Target="../media/image5.svg"/><Relationship Id="rId10" Type="http://schemas.openxmlformats.org/officeDocument/2006/relationships/image" Target="../media/image10.png"/><Relationship Id="rId1" Type="http://schemas.openxmlformats.org/officeDocument/2006/relationships/slideMaster" Target="../slideMasters/slideMaster16.xml"/></Relationships>
</file>

<file path=ppt/slideLayouts/_rels/slideLayout1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svg"/><Relationship Id="rId7" Type="http://schemas.openxmlformats.org/officeDocument/2006/relationships/image" Target="../media/image5.png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hyperlink" Target="https://www.ebpftravel.com/" TargetMode="External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6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svg"/><Relationship Id="rId7" Type="http://schemas.openxmlformats.org/officeDocument/2006/relationships/image" Target="../media/image5.png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hyperlink" Target="https://www.ebpftravel.com/" TargetMode="External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svg"/><Relationship Id="rId8" Type="http://schemas.openxmlformats.org/officeDocument/2006/relationships/image" Target="../media/image9.png"/><Relationship Id="rId7" Type="http://schemas.openxmlformats.org/officeDocument/2006/relationships/image" Target="../media/image8.png"/><Relationship Id="rId6" Type="http://schemas.openxmlformats.org/officeDocument/2006/relationships/image" Target="../media/image2.png"/><Relationship Id="rId5" Type="http://schemas.openxmlformats.org/officeDocument/2006/relationships/image" Target="../media/image3.svg"/><Relationship Id="rId4" Type="http://schemas.openxmlformats.org/officeDocument/2006/relationships/image" Target="../media/image7.png"/><Relationship Id="rId3" Type="http://schemas.openxmlformats.org/officeDocument/2006/relationships/image" Target="../media/image2.svg"/><Relationship Id="rId2" Type="http://schemas.openxmlformats.org/officeDocument/2006/relationships/image" Target="../media/image6.png"/><Relationship Id="rId11" Type="http://schemas.openxmlformats.org/officeDocument/2006/relationships/image" Target="../media/image5.svg"/><Relationship Id="rId10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svg"/><Relationship Id="rId7" Type="http://schemas.openxmlformats.org/officeDocument/2006/relationships/image" Target="../media/image5.png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hyperlink" Target="https://www.ebpftravel.com/" TargetMode="External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svg"/><Relationship Id="rId7" Type="http://schemas.openxmlformats.org/officeDocument/2006/relationships/image" Target="../media/image5.png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hyperlink" Target="https://www.ebpftravel.com/" TargetMode="External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svg"/><Relationship Id="rId8" Type="http://schemas.openxmlformats.org/officeDocument/2006/relationships/image" Target="../media/image9.png"/><Relationship Id="rId7" Type="http://schemas.openxmlformats.org/officeDocument/2006/relationships/image" Target="../media/image8.png"/><Relationship Id="rId6" Type="http://schemas.openxmlformats.org/officeDocument/2006/relationships/image" Target="../media/image2.png"/><Relationship Id="rId5" Type="http://schemas.openxmlformats.org/officeDocument/2006/relationships/image" Target="../media/image3.svg"/><Relationship Id="rId4" Type="http://schemas.openxmlformats.org/officeDocument/2006/relationships/image" Target="../media/image7.png"/><Relationship Id="rId3" Type="http://schemas.openxmlformats.org/officeDocument/2006/relationships/image" Target="../media/image2.svg"/><Relationship Id="rId2" Type="http://schemas.openxmlformats.org/officeDocument/2006/relationships/image" Target="../media/image6.png"/><Relationship Id="rId11" Type="http://schemas.openxmlformats.org/officeDocument/2006/relationships/image" Target="../media/image5.svg"/><Relationship Id="rId10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svg"/><Relationship Id="rId7" Type="http://schemas.openxmlformats.org/officeDocument/2006/relationships/image" Target="../media/image5.png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hyperlink" Target="https://www.ebpftravel.com/" TargetMode="External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1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svg"/><Relationship Id="rId7" Type="http://schemas.openxmlformats.org/officeDocument/2006/relationships/image" Target="../media/image5.png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hyperlink" Target="https://www.ebpftravel.com/" TargetMode="External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5.xml"/></Relationships>
</file>

<file path=ppt/slideLayouts/_rels/slideLayout188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svg"/><Relationship Id="rId8" Type="http://schemas.openxmlformats.org/officeDocument/2006/relationships/image" Target="../media/image9.png"/><Relationship Id="rId7" Type="http://schemas.openxmlformats.org/officeDocument/2006/relationships/image" Target="../media/image8.png"/><Relationship Id="rId6" Type="http://schemas.openxmlformats.org/officeDocument/2006/relationships/image" Target="../media/image2.png"/><Relationship Id="rId5" Type="http://schemas.openxmlformats.org/officeDocument/2006/relationships/image" Target="../media/image3.svg"/><Relationship Id="rId4" Type="http://schemas.openxmlformats.org/officeDocument/2006/relationships/image" Target="../media/image7.png"/><Relationship Id="rId3" Type="http://schemas.openxmlformats.org/officeDocument/2006/relationships/image" Target="../media/image2.svg"/><Relationship Id="rId2" Type="http://schemas.openxmlformats.org/officeDocument/2006/relationships/image" Target="../media/image6.png"/><Relationship Id="rId11" Type="http://schemas.openxmlformats.org/officeDocument/2006/relationships/image" Target="../media/image5.svg"/><Relationship Id="rId10" Type="http://schemas.openxmlformats.org/officeDocument/2006/relationships/image" Target="../media/image10.png"/><Relationship Id="rId1" Type="http://schemas.openxmlformats.org/officeDocument/2006/relationships/slideMaster" Target="../slideMasters/slideMaster25.xml"/></Relationships>
</file>

<file path=ppt/slideLayouts/_rels/slideLayout1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svg"/><Relationship Id="rId7" Type="http://schemas.openxmlformats.org/officeDocument/2006/relationships/image" Target="../media/image5.png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hyperlink" Target="https://www.ebpftravel.com/" TargetMode="External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5.xml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svg"/><Relationship Id="rId7" Type="http://schemas.openxmlformats.org/officeDocument/2006/relationships/image" Target="../media/image5.png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hyperlink" Target="https://www.ebpftravel.com/" TargetMode="External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1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svg"/><Relationship Id="rId7" Type="http://schemas.openxmlformats.org/officeDocument/2006/relationships/image" Target="../media/image5.png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hyperlink" Target="https://www.ebpftravel.com/" TargetMode="External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6.xml"/></Relationships>
</file>

<file path=ppt/slideLayouts/_rels/slideLayout191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svg"/><Relationship Id="rId8" Type="http://schemas.openxmlformats.org/officeDocument/2006/relationships/image" Target="../media/image9.png"/><Relationship Id="rId7" Type="http://schemas.openxmlformats.org/officeDocument/2006/relationships/image" Target="../media/image8.png"/><Relationship Id="rId6" Type="http://schemas.openxmlformats.org/officeDocument/2006/relationships/image" Target="../media/image2.png"/><Relationship Id="rId5" Type="http://schemas.openxmlformats.org/officeDocument/2006/relationships/image" Target="../media/image3.svg"/><Relationship Id="rId4" Type="http://schemas.openxmlformats.org/officeDocument/2006/relationships/image" Target="../media/image7.png"/><Relationship Id="rId3" Type="http://schemas.openxmlformats.org/officeDocument/2006/relationships/image" Target="../media/image2.svg"/><Relationship Id="rId2" Type="http://schemas.openxmlformats.org/officeDocument/2006/relationships/image" Target="../media/image6.png"/><Relationship Id="rId11" Type="http://schemas.openxmlformats.org/officeDocument/2006/relationships/image" Target="../media/image5.svg"/><Relationship Id="rId10" Type="http://schemas.openxmlformats.org/officeDocument/2006/relationships/image" Target="../media/image10.png"/><Relationship Id="rId1" Type="http://schemas.openxmlformats.org/officeDocument/2006/relationships/slideMaster" Target="../slideMasters/slideMaster26.xml"/></Relationships>
</file>

<file path=ppt/slideLayouts/_rels/slideLayout1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svg"/><Relationship Id="rId7" Type="http://schemas.openxmlformats.org/officeDocument/2006/relationships/image" Target="../media/image5.png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hyperlink" Target="https://www.ebpftravel.com/" TargetMode="External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6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svg"/><Relationship Id="rId8" Type="http://schemas.openxmlformats.org/officeDocument/2006/relationships/image" Target="../media/image9.png"/><Relationship Id="rId7" Type="http://schemas.openxmlformats.org/officeDocument/2006/relationships/image" Target="../media/image8.png"/><Relationship Id="rId6" Type="http://schemas.openxmlformats.org/officeDocument/2006/relationships/image" Target="../media/image2.png"/><Relationship Id="rId5" Type="http://schemas.openxmlformats.org/officeDocument/2006/relationships/image" Target="../media/image3.svg"/><Relationship Id="rId4" Type="http://schemas.openxmlformats.org/officeDocument/2006/relationships/image" Target="../media/image7.png"/><Relationship Id="rId3" Type="http://schemas.openxmlformats.org/officeDocument/2006/relationships/image" Target="../media/image2.svg"/><Relationship Id="rId2" Type="http://schemas.openxmlformats.org/officeDocument/2006/relationships/image" Target="../media/image6.png"/><Relationship Id="rId11" Type="http://schemas.openxmlformats.org/officeDocument/2006/relationships/image" Target="../media/image5.svg"/><Relationship Id="rId10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svg"/><Relationship Id="rId8" Type="http://schemas.openxmlformats.org/officeDocument/2006/relationships/image" Target="../media/image9.png"/><Relationship Id="rId7" Type="http://schemas.openxmlformats.org/officeDocument/2006/relationships/image" Target="../media/image8.png"/><Relationship Id="rId6" Type="http://schemas.openxmlformats.org/officeDocument/2006/relationships/image" Target="../media/image2.png"/><Relationship Id="rId5" Type="http://schemas.openxmlformats.org/officeDocument/2006/relationships/image" Target="../media/image3.svg"/><Relationship Id="rId4" Type="http://schemas.openxmlformats.org/officeDocument/2006/relationships/image" Target="../media/image7.png"/><Relationship Id="rId3" Type="http://schemas.openxmlformats.org/officeDocument/2006/relationships/image" Target="../media/image2.svg"/><Relationship Id="rId2" Type="http://schemas.openxmlformats.org/officeDocument/2006/relationships/image" Target="../media/image6.png"/><Relationship Id="rId11" Type="http://schemas.openxmlformats.org/officeDocument/2006/relationships/image" Target="../media/image5.svg"/><Relationship Id="rId10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svg"/><Relationship Id="rId7" Type="http://schemas.openxmlformats.org/officeDocument/2006/relationships/image" Target="../media/image5.png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hyperlink" Target="https://www.ebpftravel.com/" TargetMode="External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2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2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3.xml"/></Relationships>
</file>

<file path=ppt/slideLayouts/_rels/slideLayout2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4.xml"/></Relationships>
</file>

<file path=ppt/slideLayouts/_rels/slideLayout2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5.xml"/></Relationships>
</file>

<file path=ppt/slideLayouts/_rels/slideLayout2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6.xml"/></Relationships>
</file>

<file path=ppt/slideLayouts/_rels/slideLayout2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7.xml"/></Relationships>
</file>

<file path=ppt/slideLayouts/_rels/slideLayout2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2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svg"/><Relationship Id="rId7" Type="http://schemas.openxmlformats.org/officeDocument/2006/relationships/image" Target="../media/image5.png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hyperlink" Target="https://www.ebpftravel.com/" TargetMode="External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8.xml"/></Relationships>
</file>

<file path=ppt/slideLayouts/_rels/slideLayout3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9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0.xml"/></Relationships>
</file>

<file path=ppt/slideLayouts/_rels/slideLayout3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1.xml"/></Relationships>
</file>

<file path=ppt/slideLayouts/_rels/slideLayout3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3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3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3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3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3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3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3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2.xml"/></Relationships>
</file>

<file path=ppt/slideLayouts/_rels/slideLayout3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3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3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3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3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3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3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3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3.xml"/></Relationships>
</file>

<file path=ppt/slideLayouts/_rels/slideLayout3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4.xml"/></Relationships>
</file>

<file path=ppt/slideLayouts/_rels/slideLayout3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5.xml"/></Relationships>
</file>

<file path=ppt/slideLayouts/_rels/slideLayout3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6.xml"/></Relationships>
</file>

<file path=ppt/slideLayouts/_rels/slideLayout3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7.xml"/></Relationships>
</file>

<file path=ppt/slideLayouts/_rels/slideLayout3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8.xml"/></Relationships>
</file>

<file path=ppt/slideLayouts/_rels/slideLayout3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3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9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4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4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4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4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4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4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4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4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0.xml"/></Relationships>
</file>

<file path=ppt/slideLayouts/_rels/slideLayout4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4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4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4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4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4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4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4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1.xml"/></Relationships>
</file>

<file path=ppt/slideLayouts/_rels/slideLayout4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4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4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4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4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4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4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4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2.xml"/></Relationships>
</file>

<file path=ppt/slideLayouts/_rels/slideLayout4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4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4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4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4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4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4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4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3.xml"/></Relationships>
</file>

<file path=ppt/slideLayouts/_rels/slideLayout4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4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4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4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4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4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4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4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4.xml"/></Relationships>
</file>

<file path=ppt/slideLayouts/_rels/slideLayout4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5.xml"/></Relationships>
</file>

<file path=ppt/slideLayouts/_rels/slideLayout4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6.xml"/></Relationships>
</file>

<file path=ppt/slideLayouts/_rels/slideLayout4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7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2098" y="1340230"/>
            <a:ext cx="9194053" cy="380730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 b="1" i="0">
                <a:latin typeface="Source Han Sans CN Bold" panose="020B0500000000000000" pitchFamily="34" charset="-128"/>
                <a:ea typeface="Source Han Sans CN Bold" panose="020B0500000000000000" pitchFamily="34" charset="-12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2CE24-4B9A-4FC6-8BD2-43C06B17E14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78271F-3D77-4A4A-A647-154385353537}" type="slidenum">
              <a:rPr lang="zh-CN" altLang="en-US" smtClean="0"/>
            </a:fld>
            <a:endParaRPr lang="zh-CN" altLang="en-US"/>
          </a:p>
        </p:txBody>
      </p:sp>
      <p:pic>
        <p:nvPicPr>
          <p:cNvPr id="16" name="图片 15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812" b="15973"/>
          <a:stretch>
            <a:fillRect/>
          </a:stretch>
        </p:blipFill>
        <p:spPr>
          <a:xfrm flipH="1">
            <a:off x="-1293102" y="184729"/>
            <a:ext cx="4673600" cy="1447675"/>
          </a:xfrm>
          <a:prstGeom prst="rect">
            <a:avLst/>
          </a:prstGeom>
        </p:spPr>
      </p:pic>
      <p:sp>
        <p:nvSpPr>
          <p:cNvPr id="18" name="文本框 17"/>
          <p:cNvSpPr txBox="1"/>
          <p:nvPr userDrawn="1"/>
        </p:nvSpPr>
        <p:spPr>
          <a:xfrm>
            <a:off x="9209312" y="602598"/>
            <a:ext cx="2901822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i="0" u="none" strike="noStrike" kern="1500" spc="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思源宋体 CN Heavy" panose="02020900000000000000" pitchFamily="18" charset="-122"/>
                <a:ea typeface="思源宋体 CN Heavy" panose="02020900000000000000" pitchFamily="18" charset="-122"/>
                <a:hlinkClick r:id="rId4"/>
              </a:rPr>
              <a:t>www.ebpftravel.com</a:t>
            </a:r>
            <a:endParaRPr lang="en-US" altLang="zh-CN" i="0" kern="1500" spc="1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pic>
        <p:nvPicPr>
          <p:cNvPr id="20" name="图片 19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0477" y="5549222"/>
            <a:ext cx="9194053" cy="1618513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3038" y="642782"/>
            <a:ext cx="3687062" cy="2872479"/>
          </a:xfrm>
          <a:prstGeom prst="rect">
            <a:avLst/>
          </a:prstGeom>
        </p:spPr>
      </p:pic>
      <p:pic>
        <p:nvPicPr>
          <p:cNvPr id="22" name="图形 21"/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43698" y="5065399"/>
            <a:ext cx="1409700" cy="11620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dirty="0"/>
              <a:t>单击此处编辑母版文本样式</a:t>
            </a:r>
            <a:endParaRPr kumimoji="1" lang="zh-CN" altLang="en-US" dirty="0"/>
          </a:p>
          <a:p>
            <a:pPr lvl="1"/>
            <a:r>
              <a:rPr kumimoji="1" lang="zh-CN" altLang="en-US" dirty="0"/>
              <a:t>二级</a:t>
            </a:r>
            <a:endParaRPr kumimoji="1" lang="zh-CN" altLang="en-US" dirty="0"/>
          </a:p>
          <a:p>
            <a:pPr lvl="2"/>
            <a:r>
              <a:rPr kumimoji="1" lang="zh-CN" altLang="en-US" dirty="0"/>
              <a:t>三级</a:t>
            </a:r>
            <a:endParaRPr kumimoji="1" lang="zh-CN" altLang="en-US" dirty="0"/>
          </a:p>
          <a:p>
            <a:pPr lvl="3"/>
            <a:r>
              <a:rPr kumimoji="1" lang="zh-CN" altLang="en-US" dirty="0"/>
              <a:t>四级</a:t>
            </a:r>
            <a:endParaRPr kumimoji="1" lang="zh-CN" altLang="en-US" dirty="0"/>
          </a:p>
          <a:p>
            <a:pPr lvl="4"/>
            <a:r>
              <a:rPr kumimoji="1" lang="zh-CN" altLang="en-US" dirty="0"/>
              <a:t>五级</a:t>
            </a:r>
            <a:endParaRPr kumimoji="1"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 dirty="0"/>
              <a:t>单击此处编辑母版标题样式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2098" y="1340230"/>
            <a:ext cx="9194053" cy="380730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 b="1" i="0">
                <a:latin typeface="Source Han Sans CN Bold" panose="020B0500000000000000" pitchFamily="34" charset="-128"/>
                <a:ea typeface="Source Han Sans CN Bold" panose="020B0500000000000000" pitchFamily="34" charset="-12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2CE24-4B9A-4FC6-8BD2-43C06B17E14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78271F-3D77-4A4A-A647-154385353537}" type="slidenum">
              <a:rPr lang="zh-CN" altLang="en-US" smtClean="0"/>
            </a:fld>
            <a:endParaRPr lang="zh-CN" altLang="en-US"/>
          </a:p>
        </p:txBody>
      </p:sp>
      <p:pic>
        <p:nvPicPr>
          <p:cNvPr id="16" name="图片 15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812" b="15973"/>
          <a:stretch>
            <a:fillRect/>
          </a:stretch>
        </p:blipFill>
        <p:spPr>
          <a:xfrm flipH="1">
            <a:off x="-1293102" y="184729"/>
            <a:ext cx="4673600" cy="1447675"/>
          </a:xfrm>
          <a:prstGeom prst="rect">
            <a:avLst/>
          </a:prstGeom>
        </p:spPr>
      </p:pic>
      <p:sp>
        <p:nvSpPr>
          <p:cNvPr id="18" name="文本框 17"/>
          <p:cNvSpPr txBox="1"/>
          <p:nvPr userDrawn="1"/>
        </p:nvSpPr>
        <p:spPr>
          <a:xfrm>
            <a:off x="9209312" y="602598"/>
            <a:ext cx="2901822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i="0" u="none" strike="noStrike" kern="1500" spc="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思源宋体 CN Heavy" panose="02020900000000000000" pitchFamily="18" charset="-122"/>
                <a:ea typeface="思源宋体 CN Heavy" panose="02020900000000000000" pitchFamily="18" charset="-122"/>
                <a:hlinkClick r:id="rId4"/>
              </a:rPr>
              <a:t>www.ebpftravel.com</a:t>
            </a:r>
            <a:endParaRPr lang="en-US" altLang="zh-CN" i="0" kern="1500" spc="1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pic>
        <p:nvPicPr>
          <p:cNvPr id="20" name="图片 19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0477" y="5549222"/>
            <a:ext cx="9194053" cy="1618513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3038" y="642782"/>
            <a:ext cx="3687062" cy="2872479"/>
          </a:xfrm>
          <a:prstGeom prst="rect">
            <a:avLst/>
          </a:prstGeom>
        </p:spPr>
      </p:pic>
      <p:pic>
        <p:nvPicPr>
          <p:cNvPr id="22" name="图形 21"/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43698" y="5065399"/>
            <a:ext cx="1409700" cy="11620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形 15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74786" y="3681624"/>
            <a:ext cx="8202279" cy="2447089"/>
          </a:xfrm>
          <a:prstGeom prst="rect">
            <a:avLst/>
          </a:prstGeom>
        </p:spPr>
      </p:pic>
      <p:pic>
        <p:nvPicPr>
          <p:cNvPr id="12" name="图形 11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5311" y="4236290"/>
            <a:ext cx="8048625" cy="206692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677886" y="1709738"/>
            <a:ext cx="8669564" cy="1780133"/>
          </a:xfrm>
        </p:spPr>
        <p:txBody>
          <a:bodyPr anchor="ctr"/>
          <a:lstStyle>
            <a:lvl1pPr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3514501"/>
            <a:ext cx="10515600" cy="1500187"/>
          </a:xfrm>
        </p:spPr>
        <p:txBody>
          <a:bodyPr/>
          <a:lstStyle>
            <a:lvl1pPr marL="0" indent="0">
              <a:buNone/>
              <a:defRPr sz="2400" b="1" i="0">
                <a:solidFill>
                  <a:schemeClr val="tx2">
                    <a:lumMod val="75000"/>
                  </a:schemeClr>
                </a:solidFill>
                <a:latin typeface="Source Han Sans CN Bold" panose="020B0500000000000000" pitchFamily="34" charset="-128"/>
                <a:ea typeface="Source Han Sans CN Bold" panose="020B0500000000000000" pitchFamily="34" charset="-128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2CE24-4B9A-4FC6-8BD2-43C06B17E14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78271F-3D77-4A4A-A647-154385353537}" type="slidenum">
              <a:rPr lang="zh-CN" altLang="en-US" smtClean="0"/>
            </a:fld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812" b="15973"/>
          <a:stretch>
            <a:fillRect/>
          </a:stretch>
        </p:blipFill>
        <p:spPr>
          <a:xfrm flipH="1">
            <a:off x="-1092200" y="262063"/>
            <a:ext cx="4673600" cy="144767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705441" y="301"/>
            <a:ext cx="3771624" cy="1280275"/>
          </a:xfrm>
          <a:prstGeom prst="rect">
            <a:avLst/>
          </a:prstGeom>
        </p:spPr>
      </p:pic>
      <p:pic>
        <p:nvPicPr>
          <p:cNvPr id="7" name="图形 6"/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42975" y="1982780"/>
            <a:ext cx="1266825" cy="1266825"/>
          </a:xfrm>
          <a:prstGeom prst="rect">
            <a:avLst/>
          </a:prstGeom>
        </p:spPr>
      </p:pic>
      <p:pic>
        <p:nvPicPr>
          <p:cNvPr id="13" name="图形 12"/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168658" y="6432668"/>
            <a:ext cx="5934075" cy="361950"/>
          </a:xfrm>
          <a:prstGeom prst="rect">
            <a:avLst/>
          </a:prstGeom>
        </p:spPr>
      </p:pic>
      <p:pic>
        <p:nvPicPr>
          <p:cNvPr id="14" name="图形 13"/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222769">
            <a:off x="406526" y="6432668"/>
            <a:ext cx="5934075" cy="361950"/>
          </a:xfrm>
          <a:prstGeom prst="rect">
            <a:avLst/>
          </a:prstGeom>
        </p:spPr>
      </p:pic>
      <p:pic>
        <p:nvPicPr>
          <p:cNvPr id="15" name="图形 14"/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21374760">
            <a:off x="5930798" y="6405919"/>
            <a:ext cx="5934075" cy="361950"/>
          </a:xfrm>
          <a:prstGeom prst="rect">
            <a:avLst/>
          </a:prstGeom>
        </p:spPr>
      </p:pic>
      <p:sp>
        <p:nvSpPr>
          <p:cNvPr id="21" name="文本占位符 20"/>
          <p:cNvSpPr>
            <a:spLocks noGrp="1"/>
          </p:cNvSpPr>
          <p:nvPr>
            <p:ph type="body" sz="quarter" idx="13" hasCustomPrompt="1"/>
          </p:nvPr>
        </p:nvSpPr>
        <p:spPr>
          <a:xfrm>
            <a:off x="1123950" y="2246313"/>
            <a:ext cx="900113" cy="771525"/>
          </a:xfrm>
        </p:spPr>
        <p:txBody>
          <a:bodyPr>
            <a:noAutofit/>
          </a:bodyPr>
          <a:lstStyle>
            <a:lvl1pPr marL="0" indent="0" algn="ctr">
              <a:buNone/>
              <a:defRPr sz="4400" b="1" i="0">
                <a:solidFill>
                  <a:schemeClr val="bg1"/>
                </a:solidFill>
                <a:latin typeface="Source Han Sans CN Bold" panose="020B0500000000000000" pitchFamily="34" charset="-128"/>
                <a:ea typeface="Source Han Sans CN Bold" panose="020B0500000000000000" pitchFamily="34" charset="-128"/>
              </a:defRPr>
            </a:lvl1pPr>
          </a:lstStyle>
          <a:p>
            <a:pPr lvl="0"/>
            <a:r>
              <a:rPr kumimoji="1" lang="en-US" altLang="zh-CN" dirty="0"/>
              <a:t>01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致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2CE24-4B9A-4FC6-8BD2-43C06B17E14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78271F-3D77-4A4A-A647-154385353537}" type="slidenum">
              <a:rPr lang="zh-CN" altLang="en-US" smtClean="0"/>
            </a:fld>
            <a:endParaRPr lang="zh-CN" altLang="en-US"/>
          </a:p>
        </p:txBody>
      </p:sp>
      <p:pic>
        <p:nvPicPr>
          <p:cNvPr id="17" name="图片 1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2098" y="1340230"/>
            <a:ext cx="9194053" cy="3807302"/>
          </a:xfrm>
          <a:prstGeom prst="rect">
            <a:avLst/>
          </a:prstGeom>
        </p:spPr>
      </p:pic>
      <p:sp>
        <p:nvSpPr>
          <p:cNvPr id="18" name="标题 1"/>
          <p:cNvSpPr txBox="1"/>
          <p:nvPr userDrawn="1"/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YouSheBiaoTiYuan" pitchFamily="2" charset="-122"/>
                <a:ea typeface="YouSheBiaoTiYuan" pitchFamily="2" charset="-122"/>
                <a:cs typeface="+mj-cs"/>
              </a:defRPr>
            </a:lvl1pPr>
          </a:lstStyle>
          <a:p>
            <a:r>
              <a:rPr lang="en-US" altLang="zh-CN" dirty="0">
                <a:solidFill>
                  <a:schemeClr val="tx2">
                    <a:lumMod val="75000"/>
                  </a:schemeClr>
                </a:solidFill>
              </a:rPr>
              <a:t>Thanks~!</a:t>
            </a:r>
            <a:endParaRPr lang="zh-CN" alt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0" name="日期占位符 3"/>
          <p:cNvSpPr txBox="1"/>
          <p:nvPr userDrawn="1"/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62CE24-4B9A-4FC6-8BD2-43C06B17E144}" type="datetimeFigureOut">
              <a:rPr lang="zh-CN" altLang="en-US" smtClean="0"/>
            </a:fld>
            <a:endParaRPr lang="zh-CN" altLang="en-US"/>
          </a:p>
        </p:txBody>
      </p:sp>
      <p:sp>
        <p:nvSpPr>
          <p:cNvPr id="21" name="灯片编号占位符 5"/>
          <p:cNvSpPr txBox="1"/>
          <p:nvPr userDrawn="1"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378271F-3D77-4A4A-A647-154385353537}" type="slidenum">
              <a:rPr lang="zh-CN" altLang="en-US" smtClean="0"/>
            </a:fld>
            <a:endParaRPr lang="zh-CN" altLang="en-US"/>
          </a:p>
        </p:txBody>
      </p:sp>
      <p:pic>
        <p:nvPicPr>
          <p:cNvPr id="22" name="图片 2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812" b="15973"/>
          <a:stretch>
            <a:fillRect/>
          </a:stretch>
        </p:blipFill>
        <p:spPr>
          <a:xfrm flipH="1">
            <a:off x="-1293102" y="184729"/>
            <a:ext cx="4673600" cy="1447675"/>
          </a:xfrm>
          <a:prstGeom prst="rect">
            <a:avLst/>
          </a:prstGeom>
        </p:spPr>
      </p:pic>
      <p:sp>
        <p:nvSpPr>
          <p:cNvPr id="23" name="文本框 22"/>
          <p:cNvSpPr txBox="1"/>
          <p:nvPr userDrawn="1"/>
        </p:nvSpPr>
        <p:spPr>
          <a:xfrm>
            <a:off x="9209312" y="602598"/>
            <a:ext cx="2901822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i="0" u="none" strike="noStrike" kern="1500" spc="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思源宋体 CN Heavy" panose="02020900000000000000" pitchFamily="18" charset="-122"/>
                <a:ea typeface="思源宋体 CN Heavy" panose="02020900000000000000" pitchFamily="18" charset="-122"/>
                <a:hlinkClick r:id="rId4"/>
              </a:rPr>
              <a:t>www.ebpftravel.com</a:t>
            </a:r>
            <a:endParaRPr lang="en-US" altLang="zh-CN" i="0" kern="1500" spc="1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pic>
        <p:nvPicPr>
          <p:cNvPr id="24" name="图片 23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0477" y="5549222"/>
            <a:ext cx="9194053" cy="1618513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3038" y="642782"/>
            <a:ext cx="3687062" cy="2872479"/>
          </a:xfrm>
          <a:prstGeom prst="rect">
            <a:avLst/>
          </a:prstGeom>
        </p:spPr>
      </p:pic>
      <p:pic>
        <p:nvPicPr>
          <p:cNvPr id="26" name="图形 25"/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43698" y="5065399"/>
            <a:ext cx="1409700" cy="11620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dirty="0"/>
              <a:t>单击此处编辑母版文本样式</a:t>
            </a:r>
            <a:endParaRPr kumimoji="1" lang="zh-CN" altLang="en-US" dirty="0"/>
          </a:p>
          <a:p>
            <a:pPr lvl="1"/>
            <a:r>
              <a:rPr kumimoji="1" lang="zh-CN" altLang="en-US" dirty="0"/>
              <a:t>二级</a:t>
            </a:r>
            <a:endParaRPr kumimoji="1" lang="zh-CN" altLang="en-US" dirty="0"/>
          </a:p>
          <a:p>
            <a:pPr lvl="2"/>
            <a:r>
              <a:rPr kumimoji="1" lang="zh-CN" altLang="en-US" dirty="0"/>
              <a:t>三级</a:t>
            </a:r>
            <a:endParaRPr kumimoji="1" lang="zh-CN" altLang="en-US" dirty="0"/>
          </a:p>
          <a:p>
            <a:pPr lvl="3"/>
            <a:r>
              <a:rPr kumimoji="1" lang="zh-CN" altLang="en-US" dirty="0"/>
              <a:t>四级</a:t>
            </a:r>
            <a:endParaRPr kumimoji="1" lang="zh-CN" altLang="en-US" dirty="0"/>
          </a:p>
          <a:p>
            <a:pPr lvl="4"/>
            <a:r>
              <a:rPr kumimoji="1" lang="zh-CN" altLang="en-US" dirty="0"/>
              <a:t>五级</a:t>
            </a:r>
            <a:endParaRPr kumimoji="1"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 dirty="0"/>
              <a:t>单击此处编辑母版标题样式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dirty="0"/>
              <a:t>单击此处编辑母版文本样式</a:t>
            </a:r>
            <a:endParaRPr kumimoji="1" lang="zh-CN" altLang="en-US" dirty="0"/>
          </a:p>
          <a:p>
            <a:pPr lvl="1"/>
            <a:r>
              <a:rPr kumimoji="1" lang="zh-CN" altLang="en-US" dirty="0"/>
              <a:t>二级</a:t>
            </a:r>
            <a:endParaRPr kumimoji="1" lang="zh-CN" altLang="en-US" dirty="0"/>
          </a:p>
          <a:p>
            <a:pPr lvl="2"/>
            <a:r>
              <a:rPr kumimoji="1" lang="zh-CN" altLang="en-US" dirty="0"/>
              <a:t>三级</a:t>
            </a:r>
            <a:endParaRPr kumimoji="1" lang="zh-CN" altLang="en-US" dirty="0"/>
          </a:p>
          <a:p>
            <a:pPr lvl="3"/>
            <a:r>
              <a:rPr kumimoji="1" lang="zh-CN" altLang="en-US" dirty="0"/>
              <a:t>四级</a:t>
            </a:r>
            <a:endParaRPr kumimoji="1" lang="zh-CN" altLang="en-US" dirty="0"/>
          </a:p>
          <a:p>
            <a:pPr lvl="4"/>
            <a:r>
              <a:rPr kumimoji="1" lang="zh-CN" altLang="en-US" dirty="0"/>
              <a:t>五级</a:t>
            </a:r>
            <a:endParaRPr kumimoji="1"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 dirty="0"/>
              <a:t>单击此处编辑母版标题样式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2098" y="1340230"/>
            <a:ext cx="9194053" cy="380730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 b="1" i="0">
                <a:latin typeface="Source Han Sans CN Bold" panose="020B0500000000000000" pitchFamily="34" charset="-128"/>
                <a:ea typeface="Source Han Sans CN Bold" panose="020B0500000000000000" pitchFamily="34" charset="-12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2CE24-4B9A-4FC6-8BD2-43C06B17E14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78271F-3D77-4A4A-A647-154385353537}" type="slidenum">
              <a:rPr lang="zh-CN" altLang="en-US" smtClean="0"/>
            </a:fld>
            <a:endParaRPr lang="zh-CN" altLang="en-US"/>
          </a:p>
        </p:txBody>
      </p:sp>
      <p:pic>
        <p:nvPicPr>
          <p:cNvPr id="16" name="图片 15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812" b="15973"/>
          <a:stretch>
            <a:fillRect/>
          </a:stretch>
        </p:blipFill>
        <p:spPr>
          <a:xfrm flipH="1">
            <a:off x="-1293102" y="184729"/>
            <a:ext cx="4673600" cy="1447675"/>
          </a:xfrm>
          <a:prstGeom prst="rect">
            <a:avLst/>
          </a:prstGeom>
        </p:spPr>
      </p:pic>
      <p:sp>
        <p:nvSpPr>
          <p:cNvPr id="18" name="文本框 17"/>
          <p:cNvSpPr txBox="1"/>
          <p:nvPr userDrawn="1"/>
        </p:nvSpPr>
        <p:spPr>
          <a:xfrm>
            <a:off x="9209312" y="602598"/>
            <a:ext cx="2901822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i="0" u="none" strike="noStrike" kern="1500" spc="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思源宋体 CN Heavy" panose="02020900000000000000" pitchFamily="18" charset="-122"/>
                <a:ea typeface="思源宋体 CN Heavy" panose="02020900000000000000" pitchFamily="18" charset="-122"/>
                <a:hlinkClick r:id="rId4"/>
              </a:rPr>
              <a:t>www.ebpftravel.com</a:t>
            </a:r>
            <a:endParaRPr lang="en-US" altLang="zh-CN" i="0" kern="1500" spc="1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pic>
        <p:nvPicPr>
          <p:cNvPr id="20" name="图片 19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0477" y="5549222"/>
            <a:ext cx="9194053" cy="1618513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3038" y="642782"/>
            <a:ext cx="3687062" cy="2872479"/>
          </a:xfrm>
          <a:prstGeom prst="rect">
            <a:avLst/>
          </a:prstGeom>
        </p:spPr>
      </p:pic>
      <p:pic>
        <p:nvPicPr>
          <p:cNvPr id="22" name="图形 21"/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43698" y="5065399"/>
            <a:ext cx="1409700" cy="11620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dirty="0"/>
              <a:t>单击此处编辑母版文本样式</a:t>
            </a:r>
            <a:endParaRPr kumimoji="1" lang="zh-CN" altLang="en-US" dirty="0"/>
          </a:p>
          <a:p>
            <a:pPr lvl="1"/>
            <a:r>
              <a:rPr kumimoji="1" lang="zh-CN" altLang="en-US" dirty="0"/>
              <a:t>二级</a:t>
            </a:r>
            <a:endParaRPr kumimoji="1" lang="zh-CN" altLang="en-US" dirty="0"/>
          </a:p>
          <a:p>
            <a:pPr lvl="2"/>
            <a:r>
              <a:rPr kumimoji="1" lang="zh-CN" altLang="en-US" dirty="0"/>
              <a:t>三级</a:t>
            </a:r>
            <a:endParaRPr kumimoji="1" lang="zh-CN" altLang="en-US" dirty="0"/>
          </a:p>
          <a:p>
            <a:pPr lvl="3"/>
            <a:r>
              <a:rPr kumimoji="1" lang="zh-CN" altLang="en-US" dirty="0"/>
              <a:t>四级</a:t>
            </a:r>
            <a:endParaRPr kumimoji="1" lang="zh-CN" altLang="en-US" dirty="0"/>
          </a:p>
          <a:p>
            <a:pPr lvl="4"/>
            <a:r>
              <a:rPr kumimoji="1" lang="zh-CN" altLang="en-US" dirty="0"/>
              <a:t>五级</a:t>
            </a:r>
            <a:endParaRPr kumimoji="1"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 dirty="0"/>
              <a:t>单击此处编辑母版标题样式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形 15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74786" y="3681624"/>
            <a:ext cx="8202279" cy="2447089"/>
          </a:xfrm>
          <a:prstGeom prst="rect">
            <a:avLst/>
          </a:prstGeom>
        </p:spPr>
      </p:pic>
      <p:pic>
        <p:nvPicPr>
          <p:cNvPr id="12" name="图形 11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5311" y="4236290"/>
            <a:ext cx="8048625" cy="206692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677886" y="1709738"/>
            <a:ext cx="8669564" cy="1780133"/>
          </a:xfrm>
        </p:spPr>
        <p:txBody>
          <a:bodyPr anchor="ctr"/>
          <a:lstStyle>
            <a:lvl1pPr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3514501"/>
            <a:ext cx="10515600" cy="1500187"/>
          </a:xfrm>
        </p:spPr>
        <p:txBody>
          <a:bodyPr/>
          <a:lstStyle>
            <a:lvl1pPr marL="0" indent="0">
              <a:buNone/>
              <a:defRPr sz="2400" b="1" i="0">
                <a:solidFill>
                  <a:schemeClr val="tx2">
                    <a:lumMod val="75000"/>
                  </a:schemeClr>
                </a:solidFill>
                <a:latin typeface="Source Han Sans CN Bold" panose="020B0500000000000000" pitchFamily="34" charset="-128"/>
                <a:ea typeface="Source Han Sans CN Bold" panose="020B0500000000000000" pitchFamily="34" charset="-128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2CE24-4B9A-4FC6-8BD2-43C06B17E14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78271F-3D77-4A4A-A647-154385353537}" type="slidenum">
              <a:rPr lang="zh-CN" altLang="en-US" smtClean="0"/>
            </a:fld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812" b="15973"/>
          <a:stretch>
            <a:fillRect/>
          </a:stretch>
        </p:blipFill>
        <p:spPr>
          <a:xfrm flipH="1">
            <a:off x="-1092200" y="262063"/>
            <a:ext cx="4673600" cy="144767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705441" y="301"/>
            <a:ext cx="3771624" cy="1280275"/>
          </a:xfrm>
          <a:prstGeom prst="rect">
            <a:avLst/>
          </a:prstGeom>
        </p:spPr>
      </p:pic>
      <p:pic>
        <p:nvPicPr>
          <p:cNvPr id="7" name="图形 6"/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42975" y="1982780"/>
            <a:ext cx="1266825" cy="1266825"/>
          </a:xfrm>
          <a:prstGeom prst="rect">
            <a:avLst/>
          </a:prstGeom>
        </p:spPr>
      </p:pic>
      <p:pic>
        <p:nvPicPr>
          <p:cNvPr id="13" name="图形 12"/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168658" y="6432668"/>
            <a:ext cx="5934075" cy="361950"/>
          </a:xfrm>
          <a:prstGeom prst="rect">
            <a:avLst/>
          </a:prstGeom>
        </p:spPr>
      </p:pic>
      <p:pic>
        <p:nvPicPr>
          <p:cNvPr id="14" name="图形 13"/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222769">
            <a:off x="406526" y="6432668"/>
            <a:ext cx="5934075" cy="361950"/>
          </a:xfrm>
          <a:prstGeom prst="rect">
            <a:avLst/>
          </a:prstGeom>
        </p:spPr>
      </p:pic>
      <p:pic>
        <p:nvPicPr>
          <p:cNvPr id="15" name="图形 14"/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21374760">
            <a:off x="5930798" y="6405919"/>
            <a:ext cx="5934075" cy="361950"/>
          </a:xfrm>
          <a:prstGeom prst="rect">
            <a:avLst/>
          </a:prstGeom>
        </p:spPr>
      </p:pic>
      <p:sp>
        <p:nvSpPr>
          <p:cNvPr id="21" name="文本占位符 20"/>
          <p:cNvSpPr>
            <a:spLocks noGrp="1"/>
          </p:cNvSpPr>
          <p:nvPr>
            <p:ph type="body" sz="quarter" idx="13" hasCustomPrompt="1"/>
          </p:nvPr>
        </p:nvSpPr>
        <p:spPr>
          <a:xfrm>
            <a:off x="1123950" y="2246313"/>
            <a:ext cx="900113" cy="771525"/>
          </a:xfrm>
        </p:spPr>
        <p:txBody>
          <a:bodyPr>
            <a:noAutofit/>
          </a:bodyPr>
          <a:lstStyle>
            <a:lvl1pPr marL="0" indent="0" algn="ctr">
              <a:buNone/>
              <a:defRPr sz="4400" b="1" i="0">
                <a:solidFill>
                  <a:schemeClr val="bg1"/>
                </a:solidFill>
                <a:latin typeface="Source Han Sans CN Bold" panose="020B0500000000000000" pitchFamily="34" charset="-128"/>
                <a:ea typeface="Source Han Sans CN Bold" panose="020B0500000000000000" pitchFamily="34" charset="-128"/>
              </a:defRPr>
            </a:lvl1pPr>
          </a:lstStyle>
          <a:p>
            <a:pPr lvl="0"/>
            <a:r>
              <a:rPr kumimoji="1" lang="en-US" altLang="zh-CN" dirty="0"/>
              <a:t>01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dirty="0"/>
              <a:t>单击此处编辑母版文本样式</a:t>
            </a:r>
            <a:endParaRPr kumimoji="1" lang="zh-CN" altLang="en-US" dirty="0"/>
          </a:p>
          <a:p>
            <a:pPr lvl="1"/>
            <a:r>
              <a:rPr kumimoji="1" lang="zh-CN" altLang="en-US" dirty="0"/>
              <a:t>二级</a:t>
            </a:r>
            <a:endParaRPr kumimoji="1" lang="zh-CN" altLang="en-US" dirty="0"/>
          </a:p>
          <a:p>
            <a:pPr lvl="2"/>
            <a:r>
              <a:rPr kumimoji="1" lang="zh-CN" altLang="en-US" dirty="0"/>
              <a:t>三级</a:t>
            </a:r>
            <a:endParaRPr kumimoji="1" lang="zh-CN" altLang="en-US" dirty="0"/>
          </a:p>
          <a:p>
            <a:pPr lvl="3"/>
            <a:r>
              <a:rPr kumimoji="1" lang="zh-CN" altLang="en-US" dirty="0"/>
              <a:t>四级</a:t>
            </a:r>
            <a:endParaRPr kumimoji="1" lang="zh-CN" altLang="en-US" dirty="0"/>
          </a:p>
          <a:p>
            <a:pPr lvl="4"/>
            <a:r>
              <a:rPr kumimoji="1" lang="zh-CN" altLang="en-US" dirty="0"/>
              <a:t>五级</a:t>
            </a:r>
            <a:endParaRPr kumimoji="1"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 dirty="0"/>
              <a:t>单击此处编辑母版标题样式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致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2CE24-4B9A-4FC6-8BD2-43C06B17E14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78271F-3D77-4A4A-A647-154385353537}" type="slidenum">
              <a:rPr lang="zh-CN" altLang="en-US" smtClean="0"/>
            </a:fld>
            <a:endParaRPr lang="zh-CN" altLang="en-US"/>
          </a:p>
        </p:txBody>
      </p:sp>
      <p:pic>
        <p:nvPicPr>
          <p:cNvPr id="17" name="图片 1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2098" y="1340230"/>
            <a:ext cx="9194053" cy="3807302"/>
          </a:xfrm>
          <a:prstGeom prst="rect">
            <a:avLst/>
          </a:prstGeom>
        </p:spPr>
      </p:pic>
      <p:sp>
        <p:nvSpPr>
          <p:cNvPr id="18" name="标题 1"/>
          <p:cNvSpPr txBox="1"/>
          <p:nvPr userDrawn="1"/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YouSheBiaoTiYuan" pitchFamily="2" charset="-122"/>
                <a:ea typeface="YouSheBiaoTiYuan" pitchFamily="2" charset="-122"/>
                <a:cs typeface="+mj-cs"/>
              </a:defRPr>
            </a:lvl1pPr>
          </a:lstStyle>
          <a:p>
            <a:r>
              <a:rPr lang="en-US" altLang="zh-CN" dirty="0">
                <a:solidFill>
                  <a:schemeClr val="tx2">
                    <a:lumMod val="75000"/>
                  </a:schemeClr>
                </a:solidFill>
              </a:rPr>
              <a:t>Thanks~!</a:t>
            </a:r>
            <a:endParaRPr lang="zh-CN" alt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0" name="日期占位符 3"/>
          <p:cNvSpPr txBox="1"/>
          <p:nvPr userDrawn="1"/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62CE24-4B9A-4FC6-8BD2-43C06B17E144}" type="datetimeFigureOut">
              <a:rPr lang="zh-CN" altLang="en-US" smtClean="0"/>
            </a:fld>
            <a:endParaRPr lang="zh-CN" altLang="en-US"/>
          </a:p>
        </p:txBody>
      </p:sp>
      <p:sp>
        <p:nvSpPr>
          <p:cNvPr id="21" name="灯片编号占位符 5"/>
          <p:cNvSpPr txBox="1"/>
          <p:nvPr userDrawn="1"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378271F-3D77-4A4A-A647-154385353537}" type="slidenum">
              <a:rPr lang="zh-CN" altLang="en-US" smtClean="0"/>
            </a:fld>
            <a:endParaRPr lang="zh-CN" altLang="en-US"/>
          </a:p>
        </p:txBody>
      </p:sp>
      <p:pic>
        <p:nvPicPr>
          <p:cNvPr id="22" name="图片 2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812" b="15973"/>
          <a:stretch>
            <a:fillRect/>
          </a:stretch>
        </p:blipFill>
        <p:spPr>
          <a:xfrm flipH="1">
            <a:off x="-1293102" y="184729"/>
            <a:ext cx="4673600" cy="1447675"/>
          </a:xfrm>
          <a:prstGeom prst="rect">
            <a:avLst/>
          </a:prstGeom>
        </p:spPr>
      </p:pic>
      <p:sp>
        <p:nvSpPr>
          <p:cNvPr id="23" name="文本框 22"/>
          <p:cNvSpPr txBox="1"/>
          <p:nvPr userDrawn="1"/>
        </p:nvSpPr>
        <p:spPr>
          <a:xfrm>
            <a:off x="9209312" y="602598"/>
            <a:ext cx="2901822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i="0" u="none" strike="noStrike" kern="1500" spc="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思源宋体 CN Heavy" panose="02020900000000000000" pitchFamily="18" charset="-122"/>
                <a:ea typeface="思源宋体 CN Heavy" panose="02020900000000000000" pitchFamily="18" charset="-122"/>
                <a:hlinkClick r:id="rId4"/>
              </a:rPr>
              <a:t>www.ebpftravel.com</a:t>
            </a:r>
            <a:endParaRPr lang="en-US" altLang="zh-CN" i="0" kern="1500" spc="1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pic>
        <p:nvPicPr>
          <p:cNvPr id="24" name="图片 23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0477" y="5549222"/>
            <a:ext cx="9194053" cy="1618513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3038" y="642782"/>
            <a:ext cx="3687062" cy="2872479"/>
          </a:xfrm>
          <a:prstGeom prst="rect">
            <a:avLst/>
          </a:prstGeom>
        </p:spPr>
      </p:pic>
      <p:pic>
        <p:nvPicPr>
          <p:cNvPr id="26" name="图形 25"/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43698" y="5065399"/>
            <a:ext cx="1409700" cy="11620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dirty="0"/>
              <a:t>单击此处编辑母版文本样式</a:t>
            </a:r>
            <a:endParaRPr kumimoji="1" lang="zh-CN" altLang="en-US" dirty="0"/>
          </a:p>
          <a:p>
            <a:pPr lvl="1"/>
            <a:r>
              <a:rPr kumimoji="1" lang="zh-CN" altLang="en-US" dirty="0"/>
              <a:t>二级</a:t>
            </a:r>
            <a:endParaRPr kumimoji="1" lang="zh-CN" altLang="en-US" dirty="0"/>
          </a:p>
          <a:p>
            <a:pPr lvl="2"/>
            <a:r>
              <a:rPr kumimoji="1" lang="zh-CN" altLang="en-US" dirty="0"/>
              <a:t>三级</a:t>
            </a:r>
            <a:endParaRPr kumimoji="1" lang="zh-CN" altLang="en-US" dirty="0"/>
          </a:p>
          <a:p>
            <a:pPr lvl="3"/>
            <a:r>
              <a:rPr kumimoji="1" lang="zh-CN" altLang="en-US" dirty="0"/>
              <a:t>四级</a:t>
            </a:r>
            <a:endParaRPr kumimoji="1" lang="zh-CN" altLang="en-US" dirty="0"/>
          </a:p>
          <a:p>
            <a:pPr lvl="4"/>
            <a:r>
              <a:rPr kumimoji="1" lang="zh-CN" altLang="en-US" dirty="0"/>
              <a:t>五级</a:t>
            </a:r>
            <a:endParaRPr kumimoji="1"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 dirty="0"/>
              <a:t>单击此处编辑母版标题样式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2098" y="1340230"/>
            <a:ext cx="9194053" cy="380730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 b="1" i="0">
                <a:latin typeface="Source Han Sans CN Bold" panose="020B0500000000000000" pitchFamily="34" charset="-128"/>
                <a:ea typeface="Source Han Sans CN Bold" panose="020B0500000000000000" pitchFamily="34" charset="-12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2CE24-4B9A-4FC6-8BD2-43C06B17E14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78271F-3D77-4A4A-A647-154385353537}" type="slidenum">
              <a:rPr lang="zh-CN" altLang="en-US" smtClean="0"/>
            </a:fld>
            <a:endParaRPr lang="zh-CN" altLang="en-US"/>
          </a:p>
        </p:txBody>
      </p:sp>
      <p:pic>
        <p:nvPicPr>
          <p:cNvPr id="16" name="图片 15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812" b="15973"/>
          <a:stretch>
            <a:fillRect/>
          </a:stretch>
        </p:blipFill>
        <p:spPr>
          <a:xfrm flipH="1">
            <a:off x="-1293102" y="184729"/>
            <a:ext cx="4673600" cy="1447675"/>
          </a:xfrm>
          <a:prstGeom prst="rect">
            <a:avLst/>
          </a:prstGeom>
        </p:spPr>
      </p:pic>
      <p:sp>
        <p:nvSpPr>
          <p:cNvPr id="18" name="文本框 17"/>
          <p:cNvSpPr txBox="1"/>
          <p:nvPr userDrawn="1"/>
        </p:nvSpPr>
        <p:spPr>
          <a:xfrm>
            <a:off x="9209312" y="602598"/>
            <a:ext cx="2901822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i="0" u="none" strike="noStrike" kern="1500" spc="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思源宋体 CN Heavy" panose="02020900000000000000" pitchFamily="18" charset="-122"/>
                <a:ea typeface="思源宋体 CN Heavy" panose="02020900000000000000" pitchFamily="18" charset="-122"/>
                <a:hlinkClick r:id="rId4"/>
              </a:rPr>
              <a:t>www.ebpftravel.com</a:t>
            </a:r>
            <a:endParaRPr lang="en-US" altLang="zh-CN" i="0" kern="1500" spc="1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pic>
        <p:nvPicPr>
          <p:cNvPr id="20" name="图片 19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0477" y="5549222"/>
            <a:ext cx="9194053" cy="1618513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3038" y="642782"/>
            <a:ext cx="3687062" cy="2872479"/>
          </a:xfrm>
          <a:prstGeom prst="rect">
            <a:avLst/>
          </a:prstGeom>
        </p:spPr>
      </p:pic>
      <p:pic>
        <p:nvPicPr>
          <p:cNvPr id="22" name="图形 21"/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43698" y="5065399"/>
            <a:ext cx="1409700" cy="11620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dirty="0"/>
              <a:t>单击此处编辑母版文本样式</a:t>
            </a:r>
            <a:endParaRPr kumimoji="1" lang="zh-CN" altLang="en-US" dirty="0"/>
          </a:p>
          <a:p>
            <a:pPr lvl="1"/>
            <a:r>
              <a:rPr kumimoji="1" lang="zh-CN" altLang="en-US" dirty="0"/>
              <a:t>二级</a:t>
            </a:r>
            <a:endParaRPr kumimoji="1" lang="zh-CN" altLang="en-US" dirty="0"/>
          </a:p>
          <a:p>
            <a:pPr lvl="2"/>
            <a:r>
              <a:rPr kumimoji="1" lang="zh-CN" altLang="en-US" dirty="0"/>
              <a:t>三级</a:t>
            </a:r>
            <a:endParaRPr kumimoji="1" lang="zh-CN" altLang="en-US" dirty="0"/>
          </a:p>
          <a:p>
            <a:pPr lvl="3"/>
            <a:r>
              <a:rPr kumimoji="1" lang="zh-CN" altLang="en-US" dirty="0"/>
              <a:t>四级</a:t>
            </a:r>
            <a:endParaRPr kumimoji="1" lang="zh-CN" altLang="en-US" dirty="0"/>
          </a:p>
          <a:p>
            <a:pPr lvl="4"/>
            <a:r>
              <a:rPr kumimoji="1" lang="zh-CN" altLang="en-US" dirty="0"/>
              <a:t>五级</a:t>
            </a:r>
            <a:endParaRPr kumimoji="1"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 dirty="0"/>
              <a:t>单击此处编辑母版标题样式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形 15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74786" y="3681624"/>
            <a:ext cx="8202279" cy="2447089"/>
          </a:xfrm>
          <a:prstGeom prst="rect">
            <a:avLst/>
          </a:prstGeom>
        </p:spPr>
      </p:pic>
      <p:pic>
        <p:nvPicPr>
          <p:cNvPr id="12" name="图形 11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5311" y="4236290"/>
            <a:ext cx="8048625" cy="206692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677886" y="1709738"/>
            <a:ext cx="8669564" cy="1780133"/>
          </a:xfrm>
        </p:spPr>
        <p:txBody>
          <a:bodyPr anchor="ctr"/>
          <a:lstStyle>
            <a:lvl1pPr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3514501"/>
            <a:ext cx="10515600" cy="1500187"/>
          </a:xfrm>
        </p:spPr>
        <p:txBody>
          <a:bodyPr/>
          <a:lstStyle>
            <a:lvl1pPr marL="0" indent="0">
              <a:buNone/>
              <a:defRPr sz="2400" b="1" i="0">
                <a:solidFill>
                  <a:schemeClr val="tx2">
                    <a:lumMod val="75000"/>
                  </a:schemeClr>
                </a:solidFill>
                <a:latin typeface="Source Han Sans CN Bold" panose="020B0500000000000000" pitchFamily="34" charset="-128"/>
                <a:ea typeface="Source Han Sans CN Bold" panose="020B0500000000000000" pitchFamily="34" charset="-128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2CE24-4B9A-4FC6-8BD2-43C06B17E14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78271F-3D77-4A4A-A647-154385353537}" type="slidenum">
              <a:rPr lang="zh-CN" altLang="en-US" smtClean="0"/>
            </a:fld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812" b="15973"/>
          <a:stretch>
            <a:fillRect/>
          </a:stretch>
        </p:blipFill>
        <p:spPr>
          <a:xfrm flipH="1">
            <a:off x="-1092200" y="262063"/>
            <a:ext cx="4673600" cy="144767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705441" y="301"/>
            <a:ext cx="3771624" cy="1280275"/>
          </a:xfrm>
          <a:prstGeom prst="rect">
            <a:avLst/>
          </a:prstGeom>
        </p:spPr>
      </p:pic>
      <p:pic>
        <p:nvPicPr>
          <p:cNvPr id="7" name="图形 6"/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42975" y="1982780"/>
            <a:ext cx="1266825" cy="1266825"/>
          </a:xfrm>
          <a:prstGeom prst="rect">
            <a:avLst/>
          </a:prstGeom>
        </p:spPr>
      </p:pic>
      <p:pic>
        <p:nvPicPr>
          <p:cNvPr id="13" name="图形 12"/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168658" y="6432668"/>
            <a:ext cx="5934075" cy="361950"/>
          </a:xfrm>
          <a:prstGeom prst="rect">
            <a:avLst/>
          </a:prstGeom>
        </p:spPr>
      </p:pic>
      <p:pic>
        <p:nvPicPr>
          <p:cNvPr id="14" name="图形 13"/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222769">
            <a:off x="406526" y="6432668"/>
            <a:ext cx="5934075" cy="361950"/>
          </a:xfrm>
          <a:prstGeom prst="rect">
            <a:avLst/>
          </a:prstGeom>
        </p:spPr>
      </p:pic>
      <p:pic>
        <p:nvPicPr>
          <p:cNvPr id="15" name="图形 14"/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21374760">
            <a:off x="5930798" y="6405919"/>
            <a:ext cx="5934075" cy="361950"/>
          </a:xfrm>
          <a:prstGeom prst="rect">
            <a:avLst/>
          </a:prstGeom>
        </p:spPr>
      </p:pic>
      <p:sp>
        <p:nvSpPr>
          <p:cNvPr id="21" name="文本占位符 20"/>
          <p:cNvSpPr>
            <a:spLocks noGrp="1"/>
          </p:cNvSpPr>
          <p:nvPr>
            <p:ph type="body" sz="quarter" idx="13" hasCustomPrompt="1"/>
          </p:nvPr>
        </p:nvSpPr>
        <p:spPr>
          <a:xfrm>
            <a:off x="1123950" y="2246313"/>
            <a:ext cx="900113" cy="771525"/>
          </a:xfrm>
        </p:spPr>
        <p:txBody>
          <a:bodyPr>
            <a:noAutofit/>
          </a:bodyPr>
          <a:lstStyle>
            <a:lvl1pPr marL="0" indent="0" algn="ctr">
              <a:buNone/>
              <a:defRPr sz="4400" b="1" i="0">
                <a:solidFill>
                  <a:schemeClr val="bg1"/>
                </a:solidFill>
                <a:latin typeface="Source Han Sans CN Bold" panose="020B0500000000000000" pitchFamily="34" charset="-128"/>
                <a:ea typeface="Source Han Sans CN Bold" panose="020B0500000000000000" pitchFamily="34" charset="-128"/>
              </a:defRPr>
            </a:lvl1pPr>
          </a:lstStyle>
          <a:p>
            <a:pPr lvl="0"/>
            <a:r>
              <a:rPr kumimoji="1" lang="en-US" altLang="zh-CN" dirty="0"/>
              <a:t>01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dirty="0"/>
              <a:t>单击此处编辑母版文本样式</a:t>
            </a:r>
            <a:endParaRPr kumimoji="1" lang="zh-CN" altLang="en-US" dirty="0"/>
          </a:p>
          <a:p>
            <a:pPr lvl="1"/>
            <a:r>
              <a:rPr kumimoji="1" lang="zh-CN" altLang="en-US" dirty="0"/>
              <a:t>二级</a:t>
            </a:r>
            <a:endParaRPr kumimoji="1" lang="zh-CN" altLang="en-US" dirty="0"/>
          </a:p>
          <a:p>
            <a:pPr lvl="2"/>
            <a:r>
              <a:rPr kumimoji="1" lang="zh-CN" altLang="en-US" dirty="0"/>
              <a:t>三级</a:t>
            </a:r>
            <a:endParaRPr kumimoji="1" lang="zh-CN" altLang="en-US" dirty="0"/>
          </a:p>
          <a:p>
            <a:pPr lvl="3"/>
            <a:r>
              <a:rPr kumimoji="1" lang="zh-CN" altLang="en-US" dirty="0"/>
              <a:t>四级</a:t>
            </a:r>
            <a:endParaRPr kumimoji="1" lang="zh-CN" altLang="en-US" dirty="0"/>
          </a:p>
          <a:p>
            <a:pPr lvl="4"/>
            <a:r>
              <a:rPr kumimoji="1" lang="zh-CN" altLang="en-US" dirty="0"/>
              <a:t>五级</a:t>
            </a:r>
            <a:endParaRPr kumimoji="1"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 dirty="0"/>
              <a:t>单击此处编辑母版标题样式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dirty="0"/>
              <a:t>单击此处编辑母版文本样式</a:t>
            </a:r>
            <a:endParaRPr kumimoji="1" lang="zh-CN" altLang="en-US" dirty="0"/>
          </a:p>
          <a:p>
            <a:pPr lvl="1"/>
            <a:r>
              <a:rPr kumimoji="1" lang="zh-CN" altLang="en-US" dirty="0"/>
              <a:t>二级</a:t>
            </a:r>
            <a:endParaRPr kumimoji="1" lang="zh-CN" altLang="en-US" dirty="0"/>
          </a:p>
          <a:p>
            <a:pPr lvl="2"/>
            <a:r>
              <a:rPr kumimoji="1" lang="zh-CN" altLang="en-US" dirty="0"/>
              <a:t>三级</a:t>
            </a:r>
            <a:endParaRPr kumimoji="1" lang="zh-CN" altLang="en-US" dirty="0"/>
          </a:p>
          <a:p>
            <a:pPr lvl="3"/>
            <a:r>
              <a:rPr kumimoji="1" lang="zh-CN" altLang="en-US" dirty="0"/>
              <a:t>四级</a:t>
            </a:r>
            <a:endParaRPr kumimoji="1" lang="zh-CN" altLang="en-US" dirty="0"/>
          </a:p>
          <a:p>
            <a:pPr lvl="4"/>
            <a:r>
              <a:rPr kumimoji="1" lang="zh-CN" altLang="en-US" dirty="0"/>
              <a:t>五级</a:t>
            </a:r>
            <a:endParaRPr kumimoji="1"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致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2CE24-4B9A-4FC6-8BD2-43C06B17E14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78271F-3D77-4A4A-A647-154385353537}" type="slidenum">
              <a:rPr lang="zh-CN" altLang="en-US" smtClean="0"/>
            </a:fld>
            <a:endParaRPr lang="zh-CN" altLang="en-US"/>
          </a:p>
        </p:txBody>
      </p:sp>
      <p:pic>
        <p:nvPicPr>
          <p:cNvPr id="17" name="图片 1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2098" y="1340230"/>
            <a:ext cx="9194053" cy="3807302"/>
          </a:xfrm>
          <a:prstGeom prst="rect">
            <a:avLst/>
          </a:prstGeom>
        </p:spPr>
      </p:pic>
      <p:sp>
        <p:nvSpPr>
          <p:cNvPr id="18" name="标题 1"/>
          <p:cNvSpPr txBox="1"/>
          <p:nvPr userDrawn="1"/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YouSheBiaoTiYuan" pitchFamily="2" charset="-122"/>
                <a:ea typeface="YouSheBiaoTiYuan" pitchFamily="2" charset="-122"/>
                <a:cs typeface="+mj-cs"/>
              </a:defRPr>
            </a:lvl1pPr>
          </a:lstStyle>
          <a:p>
            <a:r>
              <a:rPr lang="en-US" altLang="zh-CN" dirty="0">
                <a:solidFill>
                  <a:schemeClr val="tx2">
                    <a:lumMod val="75000"/>
                  </a:schemeClr>
                </a:solidFill>
              </a:rPr>
              <a:t>Thanks~!</a:t>
            </a:r>
            <a:endParaRPr lang="zh-CN" alt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0" name="日期占位符 3"/>
          <p:cNvSpPr txBox="1"/>
          <p:nvPr userDrawn="1"/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62CE24-4B9A-4FC6-8BD2-43C06B17E144}" type="datetimeFigureOut">
              <a:rPr lang="zh-CN" altLang="en-US" smtClean="0"/>
            </a:fld>
            <a:endParaRPr lang="zh-CN" altLang="en-US"/>
          </a:p>
        </p:txBody>
      </p:sp>
      <p:sp>
        <p:nvSpPr>
          <p:cNvPr id="21" name="灯片编号占位符 5"/>
          <p:cNvSpPr txBox="1"/>
          <p:nvPr userDrawn="1"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378271F-3D77-4A4A-A647-154385353537}" type="slidenum">
              <a:rPr lang="zh-CN" altLang="en-US" smtClean="0"/>
            </a:fld>
            <a:endParaRPr lang="zh-CN" altLang="en-US"/>
          </a:p>
        </p:txBody>
      </p:sp>
      <p:pic>
        <p:nvPicPr>
          <p:cNvPr id="22" name="图片 2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812" b="15973"/>
          <a:stretch>
            <a:fillRect/>
          </a:stretch>
        </p:blipFill>
        <p:spPr>
          <a:xfrm flipH="1">
            <a:off x="-1293102" y="184729"/>
            <a:ext cx="4673600" cy="1447675"/>
          </a:xfrm>
          <a:prstGeom prst="rect">
            <a:avLst/>
          </a:prstGeom>
        </p:spPr>
      </p:pic>
      <p:sp>
        <p:nvSpPr>
          <p:cNvPr id="23" name="文本框 22"/>
          <p:cNvSpPr txBox="1"/>
          <p:nvPr userDrawn="1"/>
        </p:nvSpPr>
        <p:spPr>
          <a:xfrm>
            <a:off x="9209312" y="602598"/>
            <a:ext cx="2901822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i="0" u="none" strike="noStrike" kern="1500" spc="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思源宋体 CN Heavy" panose="02020900000000000000" pitchFamily="18" charset="-122"/>
                <a:ea typeface="思源宋体 CN Heavy" panose="02020900000000000000" pitchFamily="18" charset="-122"/>
                <a:hlinkClick r:id="rId4"/>
              </a:rPr>
              <a:t>www.ebpftravel.com</a:t>
            </a:r>
            <a:endParaRPr lang="en-US" altLang="zh-CN" i="0" kern="1500" spc="1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pic>
        <p:nvPicPr>
          <p:cNvPr id="24" name="图片 23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0477" y="5549222"/>
            <a:ext cx="9194053" cy="1618513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3038" y="642782"/>
            <a:ext cx="3687062" cy="2872479"/>
          </a:xfrm>
          <a:prstGeom prst="rect">
            <a:avLst/>
          </a:prstGeom>
        </p:spPr>
      </p:pic>
      <p:pic>
        <p:nvPicPr>
          <p:cNvPr id="26" name="图形 25"/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43698" y="5065399"/>
            <a:ext cx="1409700" cy="11620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 dirty="0"/>
              <a:t>单击此处编辑母版标题样式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2098" y="1340230"/>
            <a:ext cx="9194053" cy="380730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 b="1" i="0">
                <a:latin typeface="Source Han Sans CN Bold" panose="020B0500000000000000" pitchFamily="34" charset="-128"/>
                <a:ea typeface="Source Han Sans CN Bold" panose="020B0500000000000000" pitchFamily="34" charset="-12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2CE24-4B9A-4FC6-8BD2-43C06B17E14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78271F-3D77-4A4A-A647-154385353537}" type="slidenum">
              <a:rPr lang="zh-CN" altLang="en-US" smtClean="0"/>
            </a:fld>
            <a:endParaRPr lang="zh-CN" altLang="en-US"/>
          </a:p>
        </p:txBody>
      </p:sp>
      <p:pic>
        <p:nvPicPr>
          <p:cNvPr id="16" name="图片 15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812" b="15973"/>
          <a:stretch>
            <a:fillRect/>
          </a:stretch>
        </p:blipFill>
        <p:spPr>
          <a:xfrm flipH="1">
            <a:off x="-1293102" y="184729"/>
            <a:ext cx="4673600" cy="1447675"/>
          </a:xfrm>
          <a:prstGeom prst="rect">
            <a:avLst/>
          </a:prstGeom>
        </p:spPr>
      </p:pic>
      <p:sp>
        <p:nvSpPr>
          <p:cNvPr id="18" name="文本框 17"/>
          <p:cNvSpPr txBox="1"/>
          <p:nvPr userDrawn="1"/>
        </p:nvSpPr>
        <p:spPr>
          <a:xfrm>
            <a:off x="9209312" y="602598"/>
            <a:ext cx="2901822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i="0" u="none" strike="noStrike" kern="1500" spc="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思源宋体 CN Heavy" panose="02020900000000000000" pitchFamily="18" charset="-122"/>
                <a:ea typeface="思源宋体 CN Heavy" panose="02020900000000000000" pitchFamily="18" charset="-122"/>
                <a:hlinkClick r:id="rId4"/>
              </a:rPr>
              <a:t>www.ebpftravel.com</a:t>
            </a:r>
            <a:endParaRPr lang="en-US" altLang="zh-CN" i="0" kern="1500" spc="1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pic>
        <p:nvPicPr>
          <p:cNvPr id="20" name="图片 19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0477" y="5549222"/>
            <a:ext cx="9194053" cy="1618513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3038" y="642782"/>
            <a:ext cx="3687062" cy="2872479"/>
          </a:xfrm>
          <a:prstGeom prst="rect">
            <a:avLst/>
          </a:prstGeom>
        </p:spPr>
      </p:pic>
      <p:pic>
        <p:nvPicPr>
          <p:cNvPr id="22" name="图形 21"/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43698" y="5065399"/>
            <a:ext cx="1409700" cy="11620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形 15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74786" y="3681624"/>
            <a:ext cx="8202279" cy="2447089"/>
          </a:xfrm>
          <a:prstGeom prst="rect">
            <a:avLst/>
          </a:prstGeom>
        </p:spPr>
      </p:pic>
      <p:pic>
        <p:nvPicPr>
          <p:cNvPr id="12" name="图形 11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5311" y="4236290"/>
            <a:ext cx="8048625" cy="206692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677886" y="1709738"/>
            <a:ext cx="8669564" cy="1780133"/>
          </a:xfrm>
        </p:spPr>
        <p:txBody>
          <a:bodyPr anchor="ctr"/>
          <a:lstStyle>
            <a:lvl1pPr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3514501"/>
            <a:ext cx="10515600" cy="1500187"/>
          </a:xfrm>
        </p:spPr>
        <p:txBody>
          <a:bodyPr/>
          <a:lstStyle>
            <a:lvl1pPr marL="0" indent="0">
              <a:buNone/>
              <a:defRPr sz="2400" b="1" i="0">
                <a:solidFill>
                  <a:schemeClr val="tx2">
                    <a:lumMod val="75000"/>
                  </a:schemeClr>
                </a:solidFill>
                <a:latin typeface="Source Han Sans CN Bold" panose="020B0500000000000000" pitchFamily="34" charset="-128"/>
                <a:ea typeface="Source Han Sans CN Bold" panose="020B0500000000000000" pitchFamily="34" charset="-128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2CE24-4B9A-4FC6-8BD2-43C06B17E14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78271F-3D77-4A4A-A647-154385353537}" type="slidenum">
              <a:rPr lang="zh-CN" altLang="en-US" smtClean="0"/>
            </a:fld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812" b="15973"/>
          <a:stretch>
            <a:fillRect/>
          </a:stretch>
        </p:blipFill>
        <p:spPr>
          <a:xfrm flipH="1">
            <a:off x="-1092200" y="262063"/>
            <a:ext cx="4673600" cy="144767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705441" y="301"/>
            <a:ext cx="3771624" cy="1280275"/>
          </a:xfrm>
          <a:prstGeom prst="rect">
            <a:avLst/>
          </a:prstGeom>
        </p:spPr>
      </p:pic>
      <p:pic>
        <p:nvPicPr>
          <p:cNvPr id="7" name="图形 6"/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42975" y="1982780"/>
            <a:ext cx="1266825" cy="1266825"/>
          </a:xfrm>
          <a:prstGeom prst="rect">
            <a:avLst/>
          </a:prstGeom>
        </p:spPr>
      </p:pic>
      <p:pic>
        <p:nvPicPr>
          <p:cNvPr id="13" name="图形 12"/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168658" y="6432668"/>
            <a:ext cx="5934075" cy="361950"/>
          </a:xfrm>
          <a:prstGeom prst="rect">
            <a:avLst/>
          </a:prstGeom>
        </p:spPr>
      </p:pic>
      <p:pic>
        <p:nvPicPr>
          <p:cNvPr id="14" name="图形 13"/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222769">
            <a:off x="406526" y="6432668"/>
            <a:ext cx="5934075" cy="361950"/>
          </a:xfrm>
          <a:prstGeom prst="rect">
            <a:avLst/>
          </a:prstGeom>
        </p:spPr>
      </p:pic>
      <p:pic>
        <p:nvPicPr>
          <p:cNvPr id="15" name="图形 14"/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21374760">
            <a:off x="5930798" y="6405919"/>
            <a:ext cx="5934075" cy="361950"/>
          </a:xfrm>
          <a:prstGeom prst="rect">
            <a:avLst/>
          </a:prstGeom>
        </p:spPr>
      </p:pic>
      <p:sp>
        <p:nvSpPr>
          <p:cNvPr id="21" name="文本占位符 20"/>
          <p:cNvSpPr>
            <a:spLocks noGrp="1"/>
          </p:cNvSpPr>
          <p:nvPr>
            <p:ph type="body" sz="quarter" idx="13" hasCustomPrompt="1"/>
          </p:nvPr>
        </p:nvSpPr>
        <p:spPr>
          <a:xfrm>
            <a:off x="1123950" y="2246313"/>
            <a:ext cx="900113" cy="771525"/>
          </a:xfrm>
        </p:spPr>
        <p:txBody>
          <a:bodyPr>
            <a:noAutofit/>
          </a:bodyPr>
          <a:lstStyle>
            <a:lvl1pPr marL="0" indent="0" algn="ctr">
              <a:buNone/>
              <a:defRPr sz="4400" b="1" i="0">
                <a:solidFill>
                  <a:schemeClr val="bg1"/>
                </a:solidFill>
                <a:latin typeface="Source Han Sans CN Bold" panose="020B0500000000000000" pitchFamily="34" charset="-128"/>
                <a:ea typeface="Source Han Sans CN Bold" panose="020B0500000000000000" pitchFamily="34" charset="-128"/>
              </a:defRPr>
            </a:lvl1pPr>
          </a:lstStyle>
          <a:p>
            <a:pPr lvl="0"/>
            <a:r>
              <a:rPr kumimoji="1" lang="en-US" altLang="zh-CN" dirty="0"/>
              <a:t>01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致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2CE24-4B9A-4FC6-8BD2-43C06B17E14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78271F-3D77-4A4A-A647-154385353537}" type="slidenum">
              <a:rPr lang="zh-CN" altLang="en-US" smtClean="0"/>
            </a:fld>
            <a:endParaRPr lang="zh-CN" altLang="en-US"/>
          </a:p>
        </p:txBody>
      </p:sp>
      <p:pic>
        <p:nvPicPr>
          <p:cNvPr id="17" name="图片 1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2098" y="1340230"/>
            <a:ext cx="9194053" cy="3807302"/>
          </a:xfrm>
          <a:prstGeom prst="rect">
            <a:avLst/>
          </a:prstGeom>
        </p:spPr>
      </p:pic>
      <p:sp>
        <p:nvSpPr>
          <p:cNvPr id="18" name="标题 1"/>
          <p:cNvSpPr txBox="1"/>
          <p:nvPr userDrawn="1"/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YouSheBiaoTiYuan" pitchFamily="2" charset="-122"/>
                <a:ea typeface="YouSheBiaoTiYuan" pitchFamily="2" charset="-122"/>
                <a:cs typeface="+mj-cs"/>
              </a:defRPr>
            </a:lvl1pPr>
          </a:lstStyle>
          <a:p>
            <a:r>
              <a:rPr lang="en-US" altLang="zh-CN" dirty="0">
                <a:solidFill>
                  <a:schemeClr val="tx2">
                    <a:lumMod val="75000"/>
                  </a:schemeClr>
                </a:solidFill>
              </a:rPr>
              <a:t>Thanks~!</a:t>
            </a:r>
            <a:endParaRPr lang="zh-CN" alt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0" name="日期占位符 3"/>
          <p:cNvSpPr txBox="1"/>
          <p:nvPr userDrawn="1"/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62CE24-4B9A-4FC6-8BD2-43C06B17E144}" type="datetimeFigureOut">
              <a:rPr lang="zh-CN" altLang="en-US" smtClean="0"/>
            </a:fld>
            <a:endParaRPr lang="zh-CN" altLang="en-US"/>
          </a:p>
        </p:txBody>
      </p:sp>
      <p:sp>
        <p:nvSpPr>
          <p:cNvPr id="21" name="灯片编号占位符 5"/>
          <p:cNvSpPr txBox="1"/>
          <p:nvPr userDrawn="1"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378271F-3D77-4A4A-A647-154385353537}" type="slidenum">
              <a:rPr lang="zh-CN" altLang="en-US" smtClean="0"/>
            </a:fld>
            <a:endParaRPr lang="zh-CN" altLang="en-US"/>
          </a:p>
        </p:txBody>
      </p:sp>
      <p:pic>
        <p:nvPicPr>
          <p:cNvPr id="22" name="图片 2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812" b="15973"/>
          <a:stretch>
            <a:fillRect/>
          </a:stretch>
        </p:blipFill>
        <p:spPr>
          <a:xfrm flipH="1">
            <a:off x="-1293102" y="184729"/>
            <a:ext cx="4673600" cy="1447675"/>
          </a:xfrm>
          <a:prstGeom prst="rect">
            <a:avLst/>
          </a:prstGeom>
        </p:spPr>
      </p:pic>
      <p:sp>
        <p:nvSpPr>
          <p:cNvPr id="23" name="文本框 22"/>
          <p:cNvSpPr txBox="1"/>
          <p:nvPr userDrawn="1"/>
        </p:nvSpPr>
        <p:spPr>
          <a:xfrm>
            <a:off x="9209312" y="602598"/>
            <a:ext cx="2901822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i="0" u="none" strike="noStrike" kern="1500" spc="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思源宋体 CN Heavy" panose="02020900000000000000" pitchFamily="18" charset="-122"/>
                <a:ea typeface="思源宋体 CN Heavy" panose="02020900000000000000" pitchFamily="18" charset="-122"/>
                <a:hlinkClick r:id="rId4"/>
              </a:rPr>
              <a:t>www.ebpftravel.com</a:t>
            </a:r>
            <a:endParaRPr lang="en-US" altLang="zh-CN" i="0" kern="1500" spc="1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pic>
        <p:nvPicPr>
          <p:cNvPr id="24" name="图片 23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0477" y="5549222"/>
            <a:ext cx="9194053" cy="1618513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3038" y="642782"/>
            <a:ext cx="3687062" cy="2872479"/>
          </a:xfrm>
          <a:prstGeom prst="rect">
            <a:avLst/>
          </a:prstGeom>
        </p:spPr>
      </p:pic>
      <p:pic>
        <p:nvPicPr>
          <p:cNvPr id="26" name="图形 25"/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43698" y="5065399"/>
            <a:ext cx="1409700" cy="11620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2098" y="1340230"/>
            <a:ext cx="9194053" cy="380730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 b="1" i="0">
                <a:latin typeface="Source Han Sans CN Bold" panose="020B0500000000000000" pitchFamily="34" charset="-128"/>
                <a:ea typeface="Source Han Sans CN Bold" panose="020B0500000000000000" pitchFamily="34" charset="-12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2CE24-4B9A-4FC6-8BD2-43C06B17E14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78271F-3D77-4A4A-A647-154385353537}" type="slidenum">
              <a:rPr lang="zh-CN" altLang="en-US" smtClean="0"/>
            </a:fld>
            <a:endParaRPr lang="zh-CN" altLang="en-US"/>
          </a:p>
        </p:txBody>
      </p:sp>
      <p:pic>
        <p:nvPicPr>
          <p:cNvPr id="16" name="图片 15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812" b="15973"/>
          <a:stretch>
            <a:fillRect/>
          </a:stretch>
        </p:blipFill>
        <p:spPr>
          <a:xfrm flipH="1">
            <a:off x="-1293102" y="184729"/>
            <a:ext cx="4673600" cy="1447675"/>
          </a:xfrm>
          <a:prstGeom prst="rect">
            <a:avLst/>
          </a:prstGeom>
        </p:spPr>
      </p:pic>
      <p:sp>
        <p:nvSpPr>
          <p:cNvPr id="18" name="文本框 17"/>
          <p:cNvSpPr txBox="1"/>
          <p:nvPr userDrawn="1"/>
        </p:nvSpPr>
        <p:spPr>
          <a:xfrm>
            <a:off x="9209312" y="602598"/>
            <a:ext cx="2901822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i="0" u="none" strike="noStrike" kern="1500" spc="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思源宋体 CN Heavy" panose="02020900000000000000" pitchFamily="18" charset="-122"/>
                <a:ea typeface="思源宋体 CN Heavy" panose="02020900000000000000" pitchFamily="18" charset="-122"/>
                <a:hlinkClick r:id="rId4"/>
              </a:rPr>
              <a:t>www.ebpftravel.com</a:t>
            </a:r>
            <a:endParaRPr lang="en-US" altLang="zh-CN" i="0" kern="1500" spc="1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pic>
        <p:nvPicPr>
          <p:cNvPr id="20" name="图片 19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0477" y="5549222"/>
            <a:ext cx="9194053" cy="1618513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3038" y="642782"/>
            <a:ext cx="3687062" cy="2872479"/>
          </a:xfrm>
          <a:prstGeom prst="rect">
            <a:avLst/>
          </a:prstGeom>
        </p:spPr>
      </p:pic>
      <p:pic>
        <p:nvPicPr>
          <p:cNvPr id="22" name="图形 21"/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43698" y="5065399"/>
            <a:ext cx="1409700" cy="11620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2098" y="1340230"/>
            <a:ext cx="9194053" cy="380730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 b="1" i="0">
                <a:latin typeface="Source Han Sans CN Bold" panose="020B0500000000000000" pitchFamily="34" charset="-128"/>
                <a:ea typeface="Source Han Sans CN Bold" panose="020B0500000000000000" pitchFamily="34" charset="-128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2CE24-4B9A-4FC6-8BD2-43C06B17E14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78271F-3D77-4A4A-A647-154385353537}" type="slidenum">
              <a:rPr lang="zh-CN" altLang="en-US" smtClean="0"/>
            </a:fld>
            <a:endParaRPr lang="zh-CN" altLang="en-US"/>
          </a:p>
        </p:txBody>
      </p:sp>
      <p:pic>
        <p:nvPicPr>
          <p:cNvPr id="16" name="图片 15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812" b="15973"/>
          <a:stretch>
            <a:fillRect/>
          </a:stretch>
        </p:blipFill>
        <p:spPr>
          <a:xfrm flipH="1">
            <a:off x="-1293102" y="184729"/>
            <a:ext cx="4673600" cy="1447675"/>
          </a:xfrm>
          <a:prstGeom prst="rect">
            <a:avLst/>
          </a:prstGeom>
        </p:spPr>
      </p:pic>
      <p:sp>
        <p:nvSpPr>
          <p:cNvPr id="18" name="文本框 17"/>
          <p:cNvSpPr txBox="1"/>
          <p:nvPr userDrawn="1"/>
        </p:nvSpPr>
        <p:spPr>
          <a:xfrm>
            <a:off x="9209312" y="602598"/>
            <a:ext cx="2901822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i="0" u="none" strike="noStrike" kern="1500" spc="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思源宋体 CN Heavy" panose="02020900000000000000" pitchFamily="18" charset="-122"/>
                <a:ea typeface="思源宋体 CN Heavy" panose="02020900000000000000" pitchFamily="18" charset="-122"/>
                <a:hlinkClick r:id="rId4"/>
              </a:rPr>
              <a:t>www.ebpftravel.com</a:t>
            </a:r>
            <a:endParaRPr lang="en-US" altLang="zh-CN" i="0" kern="1500" spc="1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pic>
        <p:nvPicPr>
          <p:cNvPr id="20" name="图片 19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0477" y="5549222"/>
            <a:ext cx="9194053" cy="1618513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3038" y="642782"/>
            <a:ext cx="3687062" cy="2872479"/>
          </a:xfrm>
          <a:prstGeom prst="rect">
            <a:avLst/>
          </a:prstGeom>
        </p:spPr>
      </p:pic>
      <p:pic>
        <p:nvPicPr>
          <p:cNvPr id="22" name="图形 21"/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43698" y="5065399"/>
            <a:ext cx="1409700" cy="11620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形 15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74786" y="3681624"/>
            <a:ext cx="8202279" cy="2447089"/>
          </a:xfrm>
          <a:prstGeom prst="rect">
            <a:avLst/>
          </a:prstGeom>
        </p:spPr>
      </p:pic>
      <p:pic>
        <p:nvPicPr>
          <p:cNvPr id="12" name="图形 11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5311" y="4236290"/>
            <a:ext cx="8048625" cy="206692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677886" y="1709738"/>
            <a:ext cx="8669564" cy="1780133"/>
          </a:xfrm>
        </p:spPr>
        <p:txBody>
          <a:bodyPr anchor="ctr"/>
          <a:lstStyle>
            <a:lvl1pPr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3514501"/>
            <a:ext cx="10515600" cy="1500187"/>
          </a:xfrm>
        </p:spPr>
        <p:txBody>
          <a:bodyPr/>
          <a:lstStyle>
            <a:lvl1pPr marL="0" indent="0">
              <a:buNone/>
              <a:defRPr sz="2400" b="1" i="0">
                <a:solidFill>
                  <a:schemeClr val="tx2">
                    <a:lumMod val="75000"/>
                  </a:schemeClr>
                </a:solidFill>
                <a:latin typeface="Source Han Sans CN Bold" panose="020B0500000000000000" pitchFamily="34" charset="-128"/>
                <a:ea typeface="Source Han Sans CN Bold" panose="020B0500000000000000" pitchFamily="34" charset="-128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2CE24-4B9A-4FC6-8BD2-43C06B17E14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78271F-3D77-4A4A-A647-154385353537}" type="slidenum">
              <a:rPr lang="zh-CN" altLang="en-US" smtClean="0"/>
            </a:fld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812" b="15973"/>
          <a:stretch>
            <a:fillRect/>
          </a:stretch>
        </p:blipFill>
        <p:spPr>
          <a:xfrm flipH="1">
            <a:off x="-1092200" y="262063"/>
            <a:ext cx="4673600" cy="144767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705441" y="301"/>
            <a:ext cx="3771624" cy="1280275"/>
          </a:xfrm>
          <a:prstGeom prst="rect">
            <a:avLst/>
          </a:prstGeom>
        </p:spPr>
      </p:pic>
      <p:pic>
        <p:nvPicPr>
          <p:cNvPr id="7" name="图形 6"/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42975" y="1982780"/>
            <a:ext cx="1266825" cy="1266825"/>
          </a:xfrm>
          <a:prstGeom prst="rect">
            <a:avLst/>
          </a:prstGeom>
        </p:spPr>
      </p:pic>
      <p:pic>
        <p:nvPicPr>
          <p:cNvPr id="13" name="图形 12"/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168658" y="6432668"/>
            <a:ext cx="5934075" cy="361950"/>
          </a:xfrm>
          <a:prstGeom prst="rect">
            <a:avLst/>
          </a:prstGeom>
        </p:spPr>
      </p:pic>
      <p:pic>
        <p:nvPicPr>
          <p:cNvPr id="14" name="图形 13"/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222769">
            <a:off x="406526" y="6432668"/>
            <a:ext cx="5934075" cy="361950"/>
          </a:xfrm>
          <a:prstGeom prst="rect">
            <a:avLst/>
          </a:prstGeom>
        </p:spPr>
      </p:pic>
      <p:pic>
        <p:nvPicPr>
          <p:cNvPr id="15" name="图形 14"/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21374760">
            <a:off x="5930798" y="6405919"/>
            <a:ext cx="5934075" cy="361950"/>
          </a:xfrm>
          <a:prstGeom prst="rect">
            <a:avLst/>
          </a:prstGeom>
        </p:spPr>
      </p:pic>
      <p:sp>
        <p:nvSpPr>
          <p:cNvPr id="21" name="文本占位符 20"/>
          <p:cNvSpPr>
            <a:spLocks noGrp="1"/>
          </p:cNvSpPr>
          <p:nvPr>
            <p:ph type="body" sz="quarter" idx="13" hasCustomPrompt="1"/>
          </p:nvPr>
        </p:nvSpPr>
        <p:spPr>
          <a:xfrm>
            <a:off x="1123950" y="2246313"/>
            <a:ext cx="900113" cy="771525"/>
          </a:xfrm>
        </p:spPr>
        <p:txBody>
          <a:bodyPr>
            <a:noAutofit/>
          </a:bodyPr>
          <a:lstStyle>
            <a:lvl1pPr marL="0" indent="0" algn="ctr">
              <a:buNone/>
              <a:defRPr sz="4400" b="1" i="0">
                <a:solidFill>
                  <a:schemeClr val="bg1"/>
                </a:solidFill>
                <a:latin typeface="Source Han Sans CN Bold" panose="020B0500000000000000" pitchFamily="34" charset="-128"/>
                <a:ea typeface="Source Han Sans CN Bold" panose="020B0500000000000000" pitchFamily="34" charset="-128"/>
              </a:defRPr>
            </a:lvl1pPr>
          </a:lstStyle>
          <a:p>
            <a:pPr lvl="0"/>
            <a:r>
              <a:rPr kumimoji="1" lang="en-US" altLang="zh-CN" dirty="0"/>
              <a:t>01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致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2CE24-4B9A-4FC6-8BD2-43C06B17E14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78271F-3D77-4A4A-A647-154385353537}" type="slidenum">
              <a:rPr lang="zh-CN" altLang="en-US" smtClean="0"/>
            </a:fld>
            <a:endParaRPr lang="zh-CN" altLang="en-US"/>
          </a:p>
        </p:txBody>
      </p:sp>
      <p:pic>
        <p:nvPicPr>
          <p:cNvPr id="17" name="图片 1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2098" y="1340230"/>
            <a:ext cx="9194053" cy="3807302"/>
          </a:xfrm>
          <a:prstGeom prst="rect">
            <a:avLst/>
          </a:prstGeom>
        </p:spPr>
      </p:pic>
      <p:sp>
        <p:nvSpPr>
          <p:cNvPr id="18" name="标题 1"/>
          <p:cNvSpPr txBox="1"/>
          <p:nvPr userDrawn="1"/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YouSheBiaoTiYuan" pitchFamily="2" charset="-122"/>
                <a:ea typeface="YouSheBiaoTiYuan" pitchFamily="2" charset="-122"/>
                <a:cs typeface="+mj-cs"/>
              </a:defRPr>
            </a:lvl1pPr>
          </a:lstStyle>
          <a:p>
            <a:r>
              <a:rPr lang="en-US" altLang="zh-CN" dirty="0">
                <a:solidFill>
                  <a:schemeClr val="tx2">
                    <a:lumMod val="75000"/>
                  </a:schemeClr>
                </a:solidFill>
              </a:rPr>
              <a:t>Thanks~!</a:t>
            </a:r>
            <a:endParaRPr lang="zh-CN" alt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0" name="日期占位符 3"/>
          <p:cNvSpPr txBox="1"/>
          <p:nvPr userDrawn="1"/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62CE24-4B9A-4FC6-8BD2-43C06B17E144}" type="datetimeFigureOut">
              <a:rPr lang="zh-CN" altLang="en-US" smtClean="0"/>
            </a:fld>
            <a:endParaRPr lang="zh-CN" altLang="en-US"/>
          </a:p>
        </p:txBody>
      </p:sp>
      <p:sp>
        <p:nvSpPr>
          <p:cNvPr id="21" name="灯片编号占位符 5"/>
          <p:cNvSpPr txBox="1"/>
          <p:nvPr userDrawn="1"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378271F-3D77-4A4A-A647-154385353537}" type="slidenum">
              <a:rPr lang="zh-CN" altLang="en-US" smtClean="0"/>
            </a:fld>
            <a:endParaRPr lang="zh-CN" altLang="en-US"/>
          </a:p>
        </p:txBody>
      </p:sp>
      <p:pic>
        <p:nvPicPr>
          <p:cNvPr id="22" name="图片 2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812" b="15973"/>
          <a:stretch>
            <a:fillRect/>
          </a:stretch>
        </p:blipFill>
        <p:spPr>
          <a:xfrm flipH="1">
            <a:off x="-1293102" y="184729"/>
            <a:ext cx="4673600" cy="1447675"/>
          </a:xfrm>
          <a:prstGeom prst="rect">
            <a:avLst/>
          </a:prstGeom>
        </p:spPr>
      </p:pic>
      <p:sp>
        <p:nvSpPr>
          <p:cNvPr id="23" name="文本框 22"/>
          <p:cNvSpPr txBox="1"/>
          <p:nvPr userDrawn="1"/>
        </p:nvSpPr>
        <p:spPr>
          <a:xfrm>
            <a:off x="9209312" y="602598"/>
            <a:ext cx="2901822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i="0" u="none" strike="noStrike" kern="1500" spc="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思源宋体 CN Heavy" panose="02020900000000000000" pitchFamily="18" charset="-122"/>
                <a:ea typeface="思源宋体 CN Heavy" panose="02020900000000000000" pitchFamily="18" charset="-122"/>
                <a:hlinkClick r:id="rId4"/>
              </a:rPr>
              <a:t>www.ebpftravel.com</a:t>
            </a:r>
            <a:endParaRPr lang="en-US" altLang="zh-CN" i="0" kern="1500" spc="1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pic>
        <p:nvPicPr>
          <p:cNvPr id="24" name="图片 23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0477" y="5549222"/>
            <a:ext cx="9194053" cy="1618513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3038" y="642782"/>
            <a:ext cx="3687062" cy="2872479"/>
          </a:xfrm>
          <a:prstGeom prst="rect">
            <a:avLst/>
          </a:prstGeom>
        </p:spPr>
      </p:pic>
      <p:pic>
        <p:nvPicPr>
          <p:cNvPr id="26" name="图形 25"/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43698" y="5065399"/>
            <a:ext cx="1409700" cy="11620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dirty="0"/>
              <a:t>单击此处编辑母版文本样式</a:t>
            </a:r>
            <a:endParaRPr kumimoji="1" lang="zh-CN" altLang="en-US" dirty="0"/>
          </a:p>
          <a:p>
            <a:pPr lvl="1"/>
            <a:r>
              <a:rPr kumimoji="1" lang="zh-CN" altLang="en-US" dirty="0"/>
              <a:t>二级</a:t>
            </a:r>
            <a:endParaRPr kumimoji="1" lang="zh-CN" altLang="en-US" dirty="0"/>
          </a:p>
          <a:p>
            <a:pPr lvl="2"/>
            <a:r>
              <a:rPr kumimoji="1" lang="zh-CN" altLang="en-US" dirty="0"/>
              <a:t>三级</a:t>
            </a:r>
            <a:endParaRPr kumimoji="1" lang="zh-CN" altLang="en-US" dirty="0"/>
          </a:p>
          <a:p>
            <a:pPr lvl="3"/>
            <a:r>
              <a:rPr kumimoji="1" lang="zh-CN" altLang="en-US" dirty="0"/>
              <a:t>四级</a:t>
            </a:r>
            <a:endParaRPr kumimoji="1" lang="zh-CN" altLang="en-US" dirty="0"/>
          </a:p>
          <a:p>
            <a:pPr lvl="4"/>
            <a:r>
              <a:rPr kumimoji="1" lang="zh-CN" altLang="en-US" dirty="0"/>
              <a:t>五级</a:t>
            </a:r>
            <a:endParaRPr kumimoji="1"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 dirty="0"/>
              <a:t>单击此处编辑母版标题样式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形 15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74786" y="3681624"/>
            <a:ext cx="8202279" cy="2447089"/>
          </a:xfrm>
          <a:prstGeom prst="rect">
            <a:avLst/>
          </a:prstGeom>
        </p:spPr>
      </p:pic>
      <p:pic>
        <p:nvPicPr>
          <p:cNvPr id="12" name="图形 11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5311" y="4236290"/>
            <a:ext cx="8048625" cy="206692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677886" y="1709738"/>
            <a:ext cx="8669564" cy="1780133"/>
          </a:xfrm>
        </p:spPr>
        <p:txBody>
          <a:bodyPr anchor="ctr"/>
          <a:lstStyle>
            <a:lvl1pPr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3514501"/>
            <a:ext cx="10515600" cy="1500187"/>
          </a:xfrm>
        </p:spPr>
        <p:txBody>
          <a:bodyPr/>
          <a:lstStyle>
            <a:lvl1pPr marL="0" indent="0">
              <a:buNone/>
              <a:defRPr sz="2400" b="1" i="0">
                <a:solidFill>
                  <a:schemeClr val="tx2">
                    <a:lumMod val="75000"/>
                  </a:schemeClr>
                </a:solidFill>
                <a:latin typeface="Source Han Sans CN Bold" panose="020B0500000000000000" pitchFamily="34" charset="-128"/>
                <a:ea typeface="Source Han Sans CN Bold" panose="020B0500000000000000" pitchFamily="34" charset="-128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2CE24-4B9A-4FC6-8BD2-43C06B17E14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78271F-3D77-4A4A-A647-154385353537}" type="slidenum">
              <a:rPr lang="zh-CN" altLang="en-US" smtClean="0"/>
            </a:fld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812" b="15973"/>
          <a:stretch>
            <a:fillRect/>
          </a:stretch>
        </p:blipFill>
        <p:spPr>
          <a:xfrm flipH="1">
            <a:off x="-1092200" y="262063"/>
            <a:ext cx="4673600" cy="144767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705441" y="301"/>
            <a:ext cx="3771624" cy="1280275"/>
          </a:xfrm>
          <a:prstGeom prst="rect">
            <a:avLst/>
          </a:prstGeom>
        </p:spPr>
      </p:pic>
      <p:pic>
        <p:nvPicPr>
          <p:cNvPr id="7" name="图形 6"/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42975" y="1982780"/>
            <a:ext cx="1266825" cy="1266825"/>
          </a:xfrm>
          <a:prstGeom prst="rect">
            <a:avLst/>
          </a:prstGeom>
        </p:spPr>
      </p:pic>
      <p:pic>
        <p:nvPicPr>
          <p:cNvPr id="13" name="图形 12"/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168658" y="6432668"/>
            <a:ext cx="5934075" cy="361950"/>
          </a:xfrm>
          <a:prstGeom prst="rect">
            <a:avLst/>
          </a:prstGeom>
        </p:spPr>
      </p:pic>
      <p:pic>
        <p:nvPicPr>
          <p:cNvPr id="14" name="图形 13"/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222769">
            <a:off x="406526" y="6432668"/>
            <a:ext cx="5934075" cy="361950"/>
          </a:xfrm>
          <a:prstGeom prst="rect">
            <a:avLst/>
          </a:prstGeom>
        </p:spPr>
      </p:pic>
      <p:pic>
        <p:nvPicPr>
          <p:cNvPr id="15" name="图形 14"/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21374760">
            <a:off x="5930798" y="6405919"/>
            <a:ext cx="5934075" cy="361950"/>
          </a:xfrm>
          <a:prstGeom prst="rect">
            <a:avLst/>
          </a:prstGeom>
        </p:spPr>
      </p:pic>
      <p:sp>
        <p:nvSpPr>
          <p:cNvPr id="21" name="文本占位符 20"/>
          <p:cNvSpPr>
            <a:spLocks noGrp="1"/>
          </p:cNvSpPr>
          <p:nvPr>
            <p:ph type="body" sz="quarter" idx="13" hasCustomPrompt="1"/>
          </p:nvPr>
        </p:nvSpPr>
        <p:spPr>
          <a:xfrm>
            <a:off x="1123950" y="2246313"/>
            <a:ext cx="900113" cy="771525"/>
          </a:xfrm>
        </p:spPr>
        <p:txBody>
          <a:bodyPr>
            <a:noAutofit/>
          </a:bodyPr>
          <a:lstStyle>
            <a:lvl1pPr marL="0" indent="0" algn="ctr">
              <a:buNone/>
              <a:defRPr sz="4400" b="1" i="0">
                <a:solidFill>
                  <a:schemeClr val="bg1"/>
                </a:solidFill>
                <a:latin typeface="Source Han Sans CN Bold" panose="020B0500000000000000" pitchFamily="34" charset="-128"/>
                <a:ea typeface="Source Han Sans CN Bold" panose="020B0500000000000000" pitchFamily="34" charset="-128"/>
              </a:defRPr>
            </a:lvl1pPr>
          </a:lstStyle>
          <a:p>
            <a:pPr lvl="0"/>
            <a:r>
              <a:rPr kumimoji="1" lang="en-US" altLang="zh-CN" dirty="0"/>
              <a:t>01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形 15"/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74786" y="3681624"/>
            <a:ext cx="8202279" cy="2447089"/>
          </a:xfrm>
          <a:prstGeom prst="rect">
            <a:avLst/>
          </a:prstGeom>
        </p:spPr>
      </p:pic>
      <p:pic>
        <p:nvPicPr>
          <p:cNvPr id="12" name="图形 11"/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5311" y="4236290"/>
            <a:ext cx="8048625" cy="206692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677886" y="1709738"/>
            <a:ext cx="8669564" cy="1780133"/>
          </a:xfrm>
        </p:spPr>
        <p:txBody>
          <a:bodyPr anchor="ctr"/>
          <a:lstStyle>
            <a:lvl1pPr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3514501"/>
            <a:ext cx="10515600" cy="1500187"/>
          </a:xfrm>
        </p:spPr>
        <p:txBody>
          <a:bodyPr/>
          <a:lstStyle>
            <a:lvl1pPr marL="0" indent="0">
              <a:buNone/>
              <a:defRPr sz="2400" b="1" i="0">
                <a:solidFill>
                  <a:schemeClr val="tx2">
                    <a:lumMod val="75000"/>
                  </a:schemeClr>
                </a:solidFill>
                <a:latin typeface="Source Han Sans CN Bold" panose="020B0500000000000000" pitchFamily="34" charset="-128"/>
                <a:ea typeface="Source Han Sans CN Bold" panose="020B0500000000000000" pitchFamily="34" charset="-128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2CE24-4B9A-4FC6-8BD2-43C06B17E14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78271F-3D77-4A4A-A647-154385353537}" type="slidenum">
              <a:rPr lang="zh-CN" altLang="en-US" smtClean="0"/>
            </a:fld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812" b="15973"/>
          <a:stretch>
            <a:fillRect/>
          </a:stretch>
        </p:blipFill>
        <p:spPr>
          <a:xfrm flipH="1">
            <a:off x="-1092200" y="262063"/>
            <a:ext cx="4673600" cy="144767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705441" y="301"/>
            <a:ext cx="3771624" cy="1280275"/>
          </a:xfrm>
          <a:prstGeom prst="rect">
            <a:avLst/>
          </a:prstGeom>
        </p:spPr>
      </p:pic>
      <p:pic>
        <p:nvPicPr>
          <p:cNvPr id="7" name="图形 6"/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42975" y="1982780"/>
            <a:ext cx="1266825" cy="1266825"/>
          </a:xfrm>
          <a:prstGeom prst="rect">
            <a:avLst/>
          </a:prstGeom>
        </p:spPr>
      </p:pic>
      <p:pic>
        <p:nvPicPr>
          <p:cNvPr id="13" name="图形 12"/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168658" y="6432668"/>
            <a:ext cx="5934075" cy="361950"/>
          </a:xfrm>
          <a:prstGeom prst="rect">
            <a:avLst/>
          </a:prstGeom>
        </p:spPr>
      </p:pic>
      <p:pic>
        <p:nvPicPr>
          <p:cNvPr id="14" name="图形 13"/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222769">
            <a:off x="406526" y="6432668"/>
            <a:ext cx="5934075" cy="361950"/>
          </a:xfrm>
          <a:prstGeom prst="rect">
            <a:avLst/>
          </a:prstGeom>
        </p:spPr>
      </p:pic>
      <p:pic>
        <p:nvPicPr>
          <p:cNvPr id="15" name="图形 14"/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21374760">
            <a:off x="5930798" y="6405919"/>
            <a:ext cx="5934075" cy="361950"/>
          </a:xfrm>
          <a:prstGeom prst="rect">
            <a:avLst/>
          </a:prstGeom>
        </p:spPr>
      </p:pic>
      <p:sp>
        <p:nvSpPr>
          <p:cNvPr id="21" name="文本占位符 20"/>
          <p:cNvSpPr>
            <a:spLocks noGrp="1"/>
          </p:cNvSpPr>
          <p:nvPr>
            <p:ph type="body" sz="quarter" idx="13" hasCustomPrompt="1"/>
          </p:nvPr>
        </p:nvSpPr>
        <p:spPr>
          <a:xfrm>
            <a:off x="1123950" y="2246313"/>
            <a:ext cx="900113" cy="771525"/>
          </a:xfrm>
        </p:spPr>
        <p:txBody>
          <a:bodyPr>
            <a:noAutofit/>
          </a:bodyPr>
          <a:lstStyle>
            <a:lvl1pPr marL="0" indent="0" algn="ctr">
              <a:buNone/>
              <a:defRPr sz="4400" b="1" i="0">
                <a:solidFill>
                  <a:schemeClr val="bg1"/>
                </a:solidFill>
                <a:latin typeface="Source Han Sans CN Bold" panose="020B0500000000000000" pitchFamily="34" charset="-128"/>
                <a:ea typeface="Source Han Sans CN Bold" panose="020B0500000000000000" pitchFamily="34" charset="-128"/>
              </a:defRPr>
            </a:lvl1pPr>
          </a:lstStyle>
          <a:p>
            <a:pPr lvl="0"/>
            <a:r>
              <a:rPr kumimoji="1" lang="en-US" altLang="zh-CN" dirty="0"/>
              <a:t>01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dirty="0"/>
              <a:t>单击此处编辑母版文本样式</a:t>
            </a:r>
            <a:endParaRPr kumimoji="1" lang="zh-CN" altLang="en-US" dirty="0"/>
          </a:p>
          <a:p>
            <a:pPr lvl="1"/>
            <a:r>
              <a:rPr kumimoji="1" lang="zh-CN" altLang="en-US" dirty="0"/>
              <a:t>二级</a:t>
            </a:r>
            <a:endParaRPr kumimoji="1" lang="zh-CN" altLang="en-US" dirty="0"/>
          </a:p>
          <a:p>
            <a:pPr lvl="2"/>
            <a:r>
              <a:rPr kumimoji="1" lang="zh-CN" altLang="en-US" dirty="0"/>
              <a:t>三级</a:t>
            </a:r>
            <a:endParaRPr kumimoji="1" lang="zh-CN" altLang="en-US" dirty="0"/>
          </a:p>
          <a:p>
            <a:pPr lvl="3"/>
            <a:r>
              <a:rPr kumimoji="1" lang="zh-CN" altLang="en-US" dirty="0"/>
              <a:t>四级</a:t>
            </a:r>
            <a:endParaRPr kumimoji="1" lang="zh-CN" altLang="en-US" dirty="0"/>
          </a:p>
          <a:p>
            <a:pPr lvl="4"/>
            <a:r>
              <a:rPr kumimoji="1" lang="zh-CN" altLang="en-US" dirty="0"/>
              <a:t>五级</a:t>
            </a:r>
            <a:endParaRPr kumimoji="1"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 dirty="0"/>
              <a:t>单击此处编辑母版标题样式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致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2CE24-4B9A-4FC6-8BD2-43C06B17E14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78271F-3D77-4A4A-A647-154385353537}" type="slidenum">
              <a:rPr lang="zh-CN" altLang="en-US" smtClean="0"/>
            </a:fld>
            <a:endParaRPr lang="zh-CN" altLang="en-US"/>
          </a:p>
        </p:txBody>
      </p:sp>
      <p:pic>
        <p:nvPicPr>
          <p:cNvPr id="17" name="图片 1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2098" y="1340230"/>
            <a:ext cx="9194053" cy="3807302"/>
          </a:xfrm>
          <a:prstGeom prst="rect">
            <a:avLst/>
          </a:prstGeom>
        </p:spPr>
      </p:pic>
      <p:sp>
        <p:nvSpPr>
          <p:cNvPr id="18" name="标题 1"/>
          <p:cNvSpPr txBox="1"/>
          <p:nvPr userDrawn="1"/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YouSheBiaoTiYuan" pitchFamily="2" charset="-122"/>
                <a:ea typeface="YouSheBiaoTiYuan" pitchFamily="2" charset="-122"/>
                <a:cs typeface="+mj-cs"/>
              </a:defRPr>
            </a:lvl1pPr>
          </a:lstStyle>
          <a:p>
            <a:r>
              <a:rPr lang="en-US" altLang="zh-CN" dirty="0">
                <a:solidFill>
                  <a:schemeClr val="tx2">
                    <a:lumMod val="75000"/>
                  </a:schemeClr>
                </a:solidFill>
              </a:rPr>
              <a:t>Thanks~!</a:t>
            </a:r>
            <a:endParaRPr lang="zh-CN" alt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0" name="日期占位符 3"/>
          <p:cNvSpPr txBox="1"/>
          <p:nvPr userDrawn="1"/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62CE24-4B9A-4FC6-8BD2-43C06B17E144}" type="datetimeFigureOut">
              <a:rPr lang="zh-CN" altLang="en-US" smtClean="0"/>
            </a:fld>
            <a:endParaRPr lang="zh-CN" altLang="en-US"/>
          </a:p>
        </p:txBody>
      </p:sp>
      <p:sp>
        <p:nvSpPr>
          <p:cNvPr id="21" name="灯片编号占位符 5"/>
          <p:cNvSpPr txBox="1"/>
          <p:nvPr userDrawn="1"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378271F-3D77-4A4A-A647-154385353537}" type="slidenum">
              <a:rPr lang="zh-CN" altLang="en-US" smtClean="0"/>
            </a:fld>
            <a:endParaRPr lang="zh-CN" altLang="en-US"/>
          </a:p>
        </p:txBody>
      </p:sp>
      <p:pic>
        <p:nvPicPr>
          <p:cNvPr id="22" name="图片 2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812" b="15973"/>
          <a:stretch>
            <a:fillRect/>
          </a:stretch>
        </p:blipFill>
        <p:spPr>
          <a:xfrm flipH="1">
            <a:off x="-1293102" y="184729"/>
            <a:ext cx="4673600" cy="1447675"/>
          </a:xfrm>
          <a:prstGeom prst="rect">
            <a:avLst/>
          </a:prstGeom>
        </p:spPr>
      </p:pic>
      <p:sp>
        <p:nvSpPr>
          <p:cNvPr id="23" name="文本框 22"/>
          <p:cNvSpPr txBox="1"/>
          <p:nvPr userDrawn="1"/>
        </p:nvSpPr>
        <p:spPr>
          <a:xfrm>
            <a:off x="9209312" y="602598"/>
            <a:ext cx="2901822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i="0" u="none" strike="noStrike" kern="1500" spc="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思源宋体 CN Heavy" panose="02020900000000000000" pitchFamily="18" charset="-122"/>
                <a:ea typeface="思源宋体 CN Heavy" panose="02020900000000000000" pitchFamily="18" charset="-122"/>
                <a:hlinkClick r:id="rId4"/>
              </a:rPr>
              <a:t>www.ebpftravel.com</a:t>
            </a:r>
            <a:endParaRPr lang="en-US" altLang="zh-CN" i="0" kern="1500" spc="1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pic>
        <p:nvPicPr>
          <p:cNvPr id="24" name="图片 23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0477" y="5549222"/>
            <a:ext cx="9194053" cy="1618513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3038" y="642782"/>
            <a:ext cx="3687062" cy="2872479"/>
          </a:xfrm>
          <a:prstGeom prst="rect">
            <a:avLst/>
          </a:prstGeom>
        </p:spPr>
      </p:pic>
      <p:pic>
        <p:nvPicPr>
          <p:cNvPr id="26" name="图形 25"/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43698" y="5065399"/>
            <a:ext cx="1409700" cy="11620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dirty="0"/>
              <a:t>单击此处编辑母版文本样式</a:t>
            </a:r>
            <a:endParaRPr kumimoji="1" lang="zh-CN" altLang="en-US" dirty="0"/>
          </a:p>
          <a:p>
            <a:pPr lvl="1"/>
            <a:r>
              <a:rPr kumimoji="1" lang="zh-CN" altLang="en-US" dirty="0"/>
              <a:t>二级</a:t>
            </a:r>
            <a:endParaRPr kumimoji="1" lang="zh-CN" altLang="en-US" dirty="0"/>
          </a:p>
          <a:p>
            <a:pPr lvl="2"/>
            <a:r>
              <a:rPr kumimoji="1" lang="zh-CN" altLang="en-US" dirty="0"/>
              <a:t>三级</a:t>
            </a:r>
            <a:endParaRPr kumimoji="1" lang="zh-CN" altLang="en-US" dirty="0"/>
          </a:p>
          <a:p>
            <a:pPr lvl="3"/>
            <a:r>
              <a:rPr kumimoji="1" lang="zh-CN" altLang="en-US" dirty="0"/>
              <a:t>四级</a:t>
            </a:r>
            <a:endParaRPr kumimoji="1" lang="zh-CN" altLang="en-US" dirty="0"/>
          </a:p>
          <a:p>
            <a:pPr lvl="4"/>
            <a:r>
              <a:rPr kumimoji="1" lang="zh-CN" altLang="en-US" dirty="0"/>
              <a:t>五级</a:t>
            </a:r>
            <a:endParaRPr kumimoji="1"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 dirty="0"/>
              <a:t>单击此处编辑母版标题样式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dirty="0"/>
              <a:t>单击此处编辑母版文本样式</a:t>
            </a:r>
            <a:endParaRPr kumimoji="1" lang="zh-CN" altLang="en-US" dirty="0"/>
          </a:p>
          <a:p>
            <a:pPr lvl="1"/>
            <a:r>
              <a:rPr kumimoji="1" lang="zh-CN" altLang="en-US" dirty="0"/>
              <a:t>二级</a:t>
            </a:r>
            <a:endParaRPr kumimoji="1" lang="zh-CN" altLang="en-US" dirty="0"/>
          </a:p>
          <a:p>
            <a:pPr lvl="2"/>
            <a:r>
              <a:rPr kumimoji="1" lang="zh-CN" altLang="en-US" dirty="0"/>
              <a:t>三级</a:t>
            </a:r>
            <a:endParaRPr kumimoji="1" lang="zh-CN" altLang="en-US" dirty="0"/>
          </a:p>
          <a:p>
            <a:pPr lvl="3"/>
            <a:r>
              <a:rPr kumimoji="1" lang="zh-CN" altLang="en-US" dirty="0"/>
              <a:t>四级</a:t>
            </a:r>
            <a:endParaRPr kumimoji="1" lang="zh-CN" altLang="en-US" dirty="0"/>
          </a:p>
          <a:p>
            <a:pPr lvl="4"/>
            <a:r>
              <a:rPr kumimoji="1" lang="zh-CN" altLang="en-US" dirty="0"/>
              <a:t>五级</a:t>
            </a:r>
            <a:endParaRPr kumimoji="1"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 dirty="0"/>
              <a:t>单击此处编辑母版标题样式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dirty="0"/>
              <a:t>单击此处编辑母版文本样式</a:t>
            </a:r>
            <a:endParaRPr kumimoji="1" lang="zh-CN" altLang="en-US" dirty="0"/>
          </a:p>
          <a:p>
            <a:pPr lvl="1"/>
            <a:r>
              <a:rPr kumimoji="1" lang="zh-CN" altLang="en-US" dirty="0"/>
              <a:t>二级</a:t>
            </a:r>
            <a:endParaRPr kumimoji="1" lang="zh-CN" altLang="en-US" dirty="0"/>
          </a:p>
          <a:p>
            <a:pPr lvl="2"/>
            <a:r>
              <a:rPr kumimoji="1" lang="zh-CN" altLang="en-US" dirty="0"/>
              <a:t>三级</a:t>
            </a:r>
            <a:endParaRPr kumimoji="1" lang="zh-CN" altLang="en-US" dirty="0"/>
          </a:p>
          <a:p>
            <a:pPr lvl="3"/>
            <a:r>
              <a:rPr kumimoji="1" lang="zh-CN" altLang="en-US" dirty="0"/>
              <a:t>四级</a:t>
            </a:r>
            <a:endParaRPr kumimoji="1" lang="zh-CN" altLang="en-US" dirty="0"/>
          </a:p>
          <a:p>
            <a:pPr lvl="4"/>
            <a:r>
              <a:rPr kumimoji="1" lang="zh-CN" altLang="en-US" dirty="0"/>
              <a:t>五级</a:t>
            </a:r>
            <a:endParaRPr kumimoji="1"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dirty="0"/>
              <a:t>单击此处编辑母版文本样式</a:t>
            </a:r>
            <a:endParaRPr kumimoji="1" lang="zh-CN" altLang="en-US" dirty="0"/>
          </a:p>
          <a:p>
            <a:pPr lvl="1"/>
            <a:r>
              <a:rPr kumimoji="1" lang="zh-CN" altLang="en-US" dirty="0"/>
              <a:t>二级</a:t>
            </a:r>
            <a:endParaRPr kumimoji="1" lang="zh-CN" altLang="en-US" dirty="0"/>
          </a:p>
          <a:p>
            <a:pPr lvl="2"/>
            <a:r>
              <a:rPr kumimoji="1" lang="zh-CN" altLang="en-US" dirty="0"/>
              <a:t>三级</a:t>
            </a:r>
            <a:endParaRPr kumimoji="1" lang="zh-CN" altLang="en-US" dirty="0"/>
          </a:p>
          <a:p>
            <a:pPr lvl="3"/>
            <a:r>
              <a:rPr kumimoji="1" lang="zh-CN" altLang="en-US" dirty="0"/>
              <a:t>四级</a:t>
            </a:r>
            <a:endParaRPr kumimoji="1" lang="zh-CN" altLang="en-US" dirty="0"/>
          </a:p>
          <a:p>
            <a:pPr lvl="4"/>
            <a:r>
              <a:rPr kumimoji="1" lang="zh-CN" altLang="en-US" dirty="0"/>
              <a:t>五级</a:t>
            </a:r>
            <a:endParaRPr kumimoji="1"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 dirty="0"/>
              <a:t>单击此处编辑母版标题样式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dirty="0"/>
              <a:t>单击此处编辑母版文本样式</a:t>
            </a:r>
            <a:endParaRPr kumimoji="1" lang="zh-CN" altLang="en-US" dirty="0"/>
          </a:p>
          <a:p>
            <a:pPr lvl="1"/>
            <a:r>
              <a:rPr kumimoji="1" lang="zh-CN" altLang="en-US" dirty="0"/>
              <a:t>二级</a:t>
            </a:r>
            <a:endParaRPr kumimoji="1" lang="zh-CN" altLang="en-US" dirty="0"/>
          </a:p>
          <a:p>
            <a:pPr lvl="2"/>
            <a:r>
              <a:rPr kumimoji="1" lang="zh-CN" altLang="en-US" dirty="0"/>
              <a:t>三级</a:t>
            </a:r>
            <a:endParaRPr kumimoji="1" lang="zh-CN" altLang="en-US" dirty="0"/>
          </a:p>
          <a:p>
            <a:pPr lvl="3"/>
            <a:r>
              <a:rPr kumimoji="1" lang="zh-CN" altLang="en-US" dirty="0"/>
              <a:t>四级</a:t>
            </a:r>
            <a:endParaRPr kumimoji="1" lang="zh-CN" altLang="en-US" dirty="0"/>
          </a:p>
          <a:p>
            <a:pPr lvl="4"/>
            <a:r>
              <a:rPr kumimoji="1" lang="zh-CN" altLang="en-US" dirty="0"/>
              <a:t>五级</a:t>
            </a:r>
            <a:endParaRPr kumimoji="1"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 dirty="0"/>
              <a:t>单击此处编辑母版标题样式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 dirty="0"/>
              <a:t>单击此处编辑母版标题样式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dirty="0"/>
              <a:t>单击此处编辑母版文本样式</a:t>
            </a:r>
            <a:endParaRPr kumimoji="1" lang="zh-CN" altLang="en-US" dirty="0"/>
          </a:p>
          <a:p>
            <a:pPr lvl="1"/>
            <a:r>
              <a:rPr kumimoji="1" lang="zh-CN" altLang="en-US" dirty="0"/>
              <a:t>二级</a:t>
            </a:r>
            <a:endParaRPr kumimoji="1" lang="zh-CN" altLang="en-US" dirty="0"/>
          </a:p>
          <a:p>
            <a:pPr lvl="2"/>
            <a:r>
              <a:rPr kumimoji="1" lang="zh-CN" altLang="en-US" dirty="0"/>
              <a:t>三级</a:t>
            </a:r>
            <a:endParaRPr kumimoji="1" lang="zh-CN" altLang="en-US" dirty="0"/>
          </a:p>
          <a:p>
            <a:pPr lvl="3"/>
            <a:r>
              <a:rPr kumimoji="1" lang="zh-CN" altLang="en-US" dirty="0"/>
              <a:t>四级</a:t>
            </a:r>
            <a:endParaRPr kumimoji="1" lang="zh-CN" altLang="en-US" dirty="0"/>
          </a:p>
          <a:p>
            <a:pPr lvl="4"/>
            <a:r>
              <a:rPr kumimoji="1" lang="zh-CN" altLang="en-US" dirty="0"/>
              <a:t>五级</a:t>
            </a:r>
            <a:endParaRPr kumimoji="1"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 dirty="0"/>
              <a:t>单击此处编辑母版标题样式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dirty="0"/>
              <a:t>单击此处编辑母版文本样式</a:t>
            </a:r>
            <a:endParaRPr kumimoji="1" lang="zh-CN" altLang="en-US" dirty="0"/>
          </a:p>
          <a:p>
            <a:pPr lvl="1"/>
            <a:r>
              <a:rPr kumimoji="1" lang="zh-CN" altLang="en-US" dirty="0"/>
              <a:t>二级</a:t>
            </a:r>
            <a:endParaRPr kumimoji="1" lang="zh-CN" altLang="en-US" dirty="0"/>
          </a:p>
          <a:p>
            <a:pPr lvl="2"/>
            <a:r>
              <a:rPr kumimoji="1" lang="zh-CN" altLang="en-US" dirty="0"/>
              <a:t>三级</a:t>
            </a:r>
            <a:endParaRPr kumimoji="1" lang="zh-CN" altLang="en-US" dirty="0"/>
          </a:p>
          <a:p>
            <a:pPr lvl="3"/>
            <a:r>
              <a:rPr kumimoji="1" lang="zh-CN" altLang="en-US" dirty="0"/>
              <a:t>四级</a:t>
            </a:r>
            <a:endParaRPr kumimoji="1" lang="zh-CN" altLang="en-US" dirty="0"/>
          </a:p>
          <a:p>
            <a:pPr lvl="4"/>
            <a:r>
              <a:rPr kumimoji="1" lang="zh-CN" altLang="en-US" dirty="0"/>
              <a:t>五级</a:t>
            </a:r>
            <a:endParaRPr kumimoji="1"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 dirty="0"/>
              <a:t>单击此处编辑母版标题样式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dirty="0"/>
              <a:t>单击此处编辑母版文本样式</a:t>
            </a:r>
            <a:endParaRPr kumimoji="1" lang="zh-CN" altLang="en-US" dirty="0"/>
          </a:p>
          <a:p>
            <a:pPr lvl="1"/>
            <a:r>
              <a:rPr kumimoji="1" lang="zh-CN" altLang="en-US" dirty="0"/>
              <a:t>二级</a:t>
            </a:r>
            <a:endParaRPr kumimoji="1" lang="zh-CN" altLang="en-US" dirty="0"/>
          </a:p>
          <a:p>
            <a:pPr lvl="2"/>
            <a:r>
              <a:rPr kumimoji="1" lang="zh-CN" altLang="en-US" dirty="0"/>
              <a:t>三级</a:t>
            </a:r>
            <a:endParaRPr kumimoji="1" lang="zh-CN" altLang="en-US" dirty="0"/>
          </a:p>
          <a:p>
            <a:pPr lvl="3"/>
            <a:r>
              <a:rPr kumimoji="1" lang="zh-CN" altLang="en-US" dirty="0"/>
              <a:t>四级</a:t>
            </a:r>
            <a:endParaRPr kumimoji="1" lang="zh-CN" altLang="en-US" dirty="0"/>
          </a:p>
          <a:p>
            <a:pPr lvl="4"/>
            <a:r>
              <a:rPr kumimoji="1" lang="zh-CN" altLang="en-US" dirty="0"/>
              <a:t>五级</a:t>
            </a:r>
            <a:endParaRPr kumimoji="1"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 dirty="0"/>
              <a:t>单击此处编辑母版标题样式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dirty="0"/>
              <a:t>单击此处编辑母版文本样式</a:t>
            </a:r>
            <a:endParaRPr kumimoji="1" lang="zh-CN" altLang="en-US" dirty="0"/>
          </a:p>
          <a:p>
            <a:pPr lvl="1"/>
            <a:r>
              <a:rPr kumimoji="1" lang="zh-CN" altLang="en-US" dirty="0"/>
              <a:t>二级</a:t>
            </a:r>
            <a:endParaRPr kumimoji="1" lang="zh-CN" altLang="en-US" dirty="0"/>
          </a:p>
          <a:p>
            <a:pPr lvl="2"/>
            <a:r>
              <a:rPr kumimoji="1" lang="zh-CN" altLang="en-US" dirty="0"/>
              <a:t>三级</a:t>
            </a:r>
            <a:endParaRPr kumimoji="1" lang="zh-CN" altLang="en-US" dirty="0"/>
          </a:p>
          <a:p>
            <a:pPr lvl="3"/>
            <a:r>
              <a:rPr kumimoji="1" lang="zh-CN" altLang="en-US" dirty="0"/>
              <a:t>四级</a:t>
            </a:r>
            <a:endParaRPr kumimoji="1" lang="zh-CN" altLang="en-US" dirty="0"/>
          </a:p>
          <a:p>
            <a:pPr lvl="4"/>
            <a:r>
              <a:rPr kumimoji="1" lang="zh-CN" altLang="en-US" dirty="0"/>
              <a:t>五级</a:t>
            </a:r>
            <a:endParaRPr kumimoji="1"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 dirty="0"/>
              <a:t>单击此处编辑母版标题样式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dirty="0"/>
              <a:t>单击此处编辑母版文本样式</a:t>
            </a:r>
            <a:endParaRPr kumimoji="1" lang="zh-CN" altLang="en-US" dirty="0"/>
          </a:p>
          <a:p>
            <a:pPr lvl="1"/>
            <a:r>
              <a:rPr kumimoji="1" lang="zh-CN" altLang="en-US" dirty="0"/>
              <a:t>二级</a:t>
            </a:r>
            <a:endParaRPr kumimoji="1" lang="zh-CN" altLang="en-US" dirty="0"/>
          </a:p>
          <a:p>
            <a:pPr lvl="2"/>
            <a:r>
              <a:rPr kumimoji="1" lang="zh-CN" altLang="en-US" dirty="0"/>
              <a:t>三级</a:t>
            </a:r>
            <a:endParaRPr kumimoji="1" lang="zh-CN" altLang="en-US" dirty="0"/>
          </a:p>
          <a:p>
            <a:pPr lvl="3"/>
            <a:r>
              <a:rPr kumimoji="1" lang="zh-CN" altLang="en-US" dirty="0"/>
              <a:t>四级</a:t>
            </a:r>
            <a:endParaRPr kumimoji="1" lang="zh-CN" altLang="en-US" dirty="0"/>
          </a:p>
          <a:p>
            <a:pPr lvl="4"/>
            <a:r>
              <a:rPr kumimoji="1" lang="zh-CN" altLang="en-US" dirty="0"/>
              <a:t>五级</a:t>
            </a:r>
            <a:endParaRPr kumimoji="1"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 dirty="0"/>
              <a:t>单击此处编辑母版标题样式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dirty="0"/>
              <a:t>单击此处编辑母版文本样式</a:t>
            </a:r>
            <a:endParaRPr kumimoji="1" lang="zh-CN" altLang="en-US" dirty="0"/>
          </a:p>
          <a:p>
            <a:pPr lvl="1"/>
            <a:r>
              <a:rPr kumimoji="1" lang="zh-CN" altLang="en-US" dirty="0"/>
              <a:t>二级</a:t>
            </a:r>
            <a:endParaRPr kumimoji="1" lang="zh-CN" altLang="en-US" dirty="0"/>
          </a:p>
          <a:p>
            <a:pPr lvl="2"/>
            <a:r>
              <a:rPr kumimoji="1" lang="zh-CN" altLang="en-US" dirty="0"/>
              <a:t>三级</a:t>
            </a:r>
            <a:endParaRPr kumimoji="1" lang="zh-CN" altLang="en-US" dirty="0"/>
          </a:p>
          <a:p>
            <a:pPr lvl="3"/>
            <a:r>
              <a:rPr kumimoji="1" lang="zh-CN" altLang="en-US" dirty="0"/>
              <a:t>四级</a:t>
            </a:r>
            <a:endParaRPr kumimoji="1" lang="zh-CN" altLang="en-US" dirty="0"/>
          </a:p>
          <a:p>
            <a:pPr lvl="4"/>
            <a:r>
              <a:rPr kumimoji="1" lang="zh-CN" altLang="en-US" dirty="0"/>
              <a:t>五级</a:t>
            </a:r>
            <a:endParaRPr kumimoji="1"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 dirty="0"/>
              <a:t>单击此处编辑母版标题样式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致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2CE24-4B9A-4FC6-8BD2-43C06B17E14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78271F-3D77-4A4A-A647-154385353537}" type="slidenum">
              <a:rPr lang="zh-CN" altLang="en-US" smtClean="0"/>
            </a:fld>
            <a:endParaRPr lang="zh-CN" altLang="en-US"/>
          </a:p>
        </p:txBody>
      </p:sp>
      <p:pic>
        <p:nvPicPr>
          <p:cNvPr id="17" name="图片 1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2098" y="1340230"/>
            <a:ext cx="9194053" cy="3807302"/>
          </a:xfrm>
          <a:prstGeom prst="rect">
            <a:avLst/>
          </a:prstGeom>
        </p:spPr>
      </p:pic>
      <p:sp>
        <p:nvSpPr>
          <p:cNvPr id="18" name="标题 1"/>
          <p:cNvSpPr txBox="1"/>
          <p:nvPr userDrawn="1"/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YouSheBiaoTiYuan" pitchFamily="2" charset="-122"/>
                <a:ea typeface="YouSheBiaoTiYuan" pitchFamily="2" charset="-122"/>
                <a:cs typeface="+mj-cs"/>
              </a:defRPr>
            </a:lvl1pPr>
          </a:lstStyle>
          <a:p>
            <a:r>
              <a:rPr lang="en-US" altLang="zh-CN" dirty="0">
                <a:solidFill>
                  <a:schemeClr val="tx2">
                    <a:lumMod val="75000"/>
                  </a:schemeClr>
                </a:solidFill>
              </a:rPr>
              <a:t>Thanks~!</a:t>
            </a:r>
            <a:endParaRPr lang="zh-CN" alt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0" name="日期占位符 3"/>
          <p:cNvSpPr txBox="1"/>
          <p:nvPr userDrawn="1"/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462CE24-4B9A-4FC6-8BD2-43C06B17E144}" type="datetimeFigureOut">
              <a:rPr lang="zh-CN" altLang="en-US" smtClean="0"/>
            </a:fld>
            <a:endParaRPr lang="zh-CN" altLang="en-US"/>
          </a:p>
        </p:txBody>
      </p:sp>
      <p:sp>
        <p:nvSpPr>
          <p:cNvPr id="21" name="灯片编号占位符 5"/>
          <p:cNvSpPr txBox="1"/>
          <p:nvPr userDrawn="1"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378271F-3D77-4A4A-A647-154385353537}" type="slidenum">
              <a:rPr lang="zh-CN" altLang="en-US" smtClean="0"/>
            </a:fld>
            <a:endParaRPr lang="zh-CN" altLang="en-US"/>
          </a:p>
        </p:txBody>
      </p:sp>
      <p:pic>
        <p:nvPicPr>
          <p:cNvPr id="22" name="图片 2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812" b="15973"/>
          <a:stretch>
            <a:fillRect/>
          </a:stretch>
        </p:blipFill>
        <p:spPr>
          <a:xfrm flipH="1">
            <a:off x="-1293102" y="184729"/>
            <a:ext cx="4673600" cy="1447675"/>
          </a:xfrm>
          <a:prstGeom prst="rect">
            <a:avLst/>
          </a:prstGeom>
        </p:spPr>
      </p:pic>
      <p:sp>
        <p:nvSpPr>
          <p:cNvPr id="23" name="文本框 22"/>
          <p:cNvSpPr txBox="1"/>
          <p:nvPr userDrawn="1"/>
        </p:nvSpPr>
        <p:spPr>
          <a:xfrm>
            <a:off x="9209312" y="602598"/>
            <a:ext cx="2901822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i="0" u="none" strike="noStrike" kern="1500" spc="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思源宋体 CN Heavy" panose="02020900000000000000" pitchFamily="18" charset="-122"/>
                <a:ea typeface="思源宋体 CN Heavy" panose="02020900000000000000" pitchFamily="18" charset="-122"/>
                <a:hlinkClick r:id="rId4"/>
              </a:rPr>
              <a:t>www.ebpftravel.com</a:t>
            </a:r>
            <a:endParaRPr lang="en-US" altLang="zh-CN" i="0" kern="1500" spc="1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pic>
        <p:nvPicPr>
          <p:cNvPr id="24" name="图片 23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0477" y="5549222"/>
            <a:ext cx="9194053" cy="1618513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3038" y="642782"/>
            <a:ext cx="3687062" cy="2872479"/>
          </a:xfrm>
          <a:prstGeom prst="rect">
            <a:avLst/>
          </a:prstGeom>
        </p:spPr>
      </p:pic>
      <p:pic>
        <p:nvPicPr>
          <p:cNvPr id="26" name="图形 25"/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43698" y="5065399"/>
            <a:ext cx="1409700" cy="116205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dirty="0"/>
              <a:t>单击此处编辑母版文本样式</a:t>
            </a:r>
            <a:endParaRPr kumimoji="1" lang="zh-CN" altLang="en-US" dirty="0"/>
          </a:p>
          <a:p>
            <a:pPr lvl="1"/>
            <a:r>
              <a:rPr kumimoji="1" lang="zh-CN" altLang="en-US" dirty="0"/>
              <a:t>二级</a:t>
            </a:r>
            <a:endParaRPr kumimoji="1" lang="zh-CN" altLang="en-US" dirty="0"/>
          </a:p>
          <a:p>
            <a:pPr lvl="2"/>
            <a:r>
              <a:rPr kumimoji="1" lang="zh-CN" altLang="en-US" dirty="0"/>
              <a:t>三级</a:t>
            </a:r>
            <a:endParaRPr kumimoji="1" lang="zh-CN" altLang="en-US" dirty="0"/>
          </a:p>
          <a:p>
            <a:pPr lvl="3"/>
            <a:r>
              <a:rPr kumimoji="1" lang="zh-CN" altLang="en-US" dirty="0"/>
              <a:t>四级</a:t>
            </a:r>
            <a:endParaRPr kumimoji="1" lang="zh-CN" altLang="en-US" dirty="0"/>
          </a:p>
          <a:p>
            <a:pPr lvl="4"/>
            <a:r>
              <a:rPr kumimoji="1" lang="zh-CN" altLang="en-US" dirty="0"/>
              <a:t>五级</a:t>
            </a:r>
            <a:endParaRPr kumimoji="1"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 dirty="0"/>
              <a:t>单击此处编辑母版标题样式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dirty="0"/>
              <a:t>单击此处编辑母版文本样式</a:t>
            </a:r>
            <a:endParaRPr kumimoji="1" lang="zh-CN" altLang="en-US" dirty="0"/>
          </a:p>
          <a:p>
            <a:pPr lvl="1"/>
            <a:r>
              <a:rPr kumimoji="1" lang="zh-CN" altLang="en-US" dirty="0"/>
              <a:t>二级</a:t>
            </a:r>
            <a:endParaRPr kumimoji="1" lang="zh-CN" altLang="en-US" dirty="0"/>
          </a:p>
          <a:p>
            <a:pPr lvl="2"/>
            <a:r>
              <a:rPr kumimoji="1" lang="zh-CN" altLang="en-US" dirty="0"/>
              <a:t>三级</a:t>
            </a:r>
            <a:endParaRPr kumimoji="1" lang="zh-CN" altLang="en-US" dirty="0"/>
          </a:p>
          <a:p>
            <a:pPr lvl="3"/>
            <a:r>
              <a:rPr kumimoji="1" lang="zh-CN" altLang="en-US" dirty="0"/>
              <a:t>四级</a:t>
            </a:r>
            <a:endParaRPr kumimoji="1" lang="zh-CN" altLang="en-US" dirty="0"/>
          </a:p>
          <a:p>
            <a:pPr lvl="4"/>
            <a:r>
              <a:rPr kumimoji="1" lang="zh-CN" altLang="en-US" dirty="0"/>
              <a:t>五级</a:t>
            </a:r>
            <a:endParaRPr kumimoji="1"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 dirty="0"/>
              <a:t>单击此处编辑母版标题样式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dirty="0"/>
              <a:t>单击此处编辑母版文本样式</a:t>
            </a:r>
            <a:endParaRPr kumimoji="1" lang="zh-CN" altLang="en-US" dirty="0"/>
          </a:p>
          <a:p>
            <a:pPr lvl="1"/>
            <a:r>
              <a:rPr kumimoji="1" lang="zh-CN" altLang="en-US" dirty="0"/>
              <a:t>二级</a:t>
            </a:r>
            <a:endParaRPr kumimoji="1" lang="zh-CN" altLang="en-US" dirty="0"/>
          </a:p>
          <a:p>
            <a:pPr lvl="2"/>
            <a:r>
              <a:rPr kumimoji="1" lang="zh-CN" altLang="en-US" dirty="0"/>
              <a:t>三级</a:t>
            </a:r>
            <a:endParaRPr kumimoji="1" lang="zh-CN" altLang="en-US" dirty="0"/>
          </a:p>
          <a:p>
            <a:pPr lvl="3"/>
            <a:r>
              <a:rPr kumimoji="1" lang="zh-CN" altLang="en-US" dirty="0"/>
              <a:t>四级</a:t>
            </a:r>
            <a:endParaRPr kumimoji="1" lang="zh-CN" altLang="en-US" dirty="0"/>
          </a:p>
          <a:p>
            <a:pPr lvl="4"/>
            <a:r>
              <a:rPr kumimoji="1" lang="zh-CN" altLang="en-US" dirty="0"/>
              <a:t>五级</a:t>
            </a:r>
            <a:endParaRPr kumimoji="1"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dirty="0"/>
              <a:t>单击此处编辑母版文本样式</a:t>
            </a:r>
            <a:endParaRPr kumimoji="1" lang="zh-CN" altLang="en-US" dirty="0"/>
          </a:p>
          <a:p>
            <a:pPr lvl="1"/>
            <a:r>
              <a:rPr kumimoji="1" lang="zh-CN" altLang="en-US" dirty="0"/>
              <a:t>二级</a:t>
            </a:r>
            <a:endParaRPr kumimoji="1" lang="zh-CN" altLang="en-US" dirty="0"/>
          </a:p>
          <a:p>
            <a:pPr lvl="2"/>
            <a:r>
              <a:rPr kumimoji="1" lang="zh-CN" altLang="en-US" dirty="0"/>
              <a:t>三级</a:t>
            </a:r>
            <a:endParaRPr kumimoji="1" lang="zh-CN" altLang="en-US" dirty="0"/>
          </a:p>
          <a:p>
            <a:pPr lvl="3"/>
            <a:r>
              <a:rPr kumimoji="1" lang="zh-CN" altLang="en-US" dirty="0"/>
              <a:t>四级</a:t>
            </a:r>
            <a:endParaRPr kumimoji="1" lang="zh-CN" altLang="en-US" dirty="0"/>
          </a:p>
          <a:p>
            <a:pPr lvl="4"/>
            <a:r>
              <a:rPr kumimoji="1" lang="zh-CN" altLang="en-US" dirty="0"/>
              <a:t>五级</a:t>
            </a:r>
            <a:endParaRPr kumimoji="1"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 dirty="0"/>
              <a:t>单击此处编辑母版标题样式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dirty="0"/>
              <a:t>单击此处编辑母版文本样式</a:t>
            </a:r>
            <a:endParaRPr kumimoji="1" lang="zh-CN" altLang="en-US" dirty="0"/>
          </a:p>
          <a:p>
            <a:pPr lvl="1"/>
            <a:r>
              <a:rPr kumimoji="1" lang="zh-CN" altLang="en-US" dirty="0"/>
              <a:t>二级</a:t>
            </a:r>
            <a:endParaRPr kumimoji="1" lang="zh-CN" altLang="en-US" dirty="0"/>
          </a:p>
          <a:p>
            <a:pPr lvl="2"/>
            <a:r>
              <a:rPr kumimoji="1" lang="zh-CN" altLang="en-US" dirty="0"/>
              <a:t>三级</a:t>
            </a:r>
            <a:endParaRPr kumimoji="1" lang="zh-CN" altLang="en-US" dirty="0"/>
          </a:p>
          <a:p>
            <a:pPr lvl="3"/>
            <a:r>
              <a:rPr kumimoji="1" lang="zh-CN" altLang="en-US" dirty="0"/>
              <a:t>四级</a:t>
            </a:r>
            <a:endParaRPr kumimoji="1" lang="zh-CN" altLang="en-US" dirty="0"/>
          </a:p>
          <a:p>
            <a:pPr lvl="4"/>
            <a:r>
              <a:rPr kumimoji="1" lang="zh-CN" altLang="en-US" dirty="0"/>
              <a:t>五级</a:t>
            </a:r>
            <a:endParaRPr kumimoji="1"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 dirty="0"/>
              <a:t>单击此处编辑母版标题样式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 dirty="0"/>
              <a:t>单击此处编辑母版标题样式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dirty="0"/>
              <a:t>单击此处编辑母版文本样式</a:t>
            </a:r>
            <a:endParaRPr kumimoji="1" lang="zh-CN" altLang="en-US" dirty="0"/>
          </a:p>
          <a:p>
            <a:pPr lvl="1"/>
            <a:r>
              <a:rPr kumimoji="1" lang="zh-CN" altLang="en-US" dirty="0"/>
              <a:t>二级</a:t>
            </a:r>
            <a:endParaRPr kumimoji="1" lang="zh-CN" altLang="en-US" dirty="0"/>
          </a:p>
          <a:p>
            <a:pPr lvl="2"/>
            <a:r>
              <a:rPr kumimoji="1" lang="zh-CN" altLang="en-US" dirty="0"/>
              <a:t>三级</a:t>
            </a:r>
            <a:endParaRPr kumimoji="1" lang="zh-CN" altLang="en-US" dirty="0"/>
          </a:p>
          <a:p>
            <a:pPr lvl="3"/>
            <a:r>
              <a:rPr kumimoji="1" lang="zh-CN" altLang="en-US" dirty="0"/>
              <a:t>四级</a:t>
            </a:r>
            <a:endParaRPr kumimoji="1" lang="zh-CN" altLang="en-US" dirty="0"/>
          </a:p>
          <a:p>
            <a:pPr lvl="4"/>
            <a:r>
              <a:rPr kumimoji="1" lang="zh-CN" altLang="en-US" dirty="0"/>
              <a:t>五级</a:t>
            </a:r>
            <a:endParaRPr kumimoji="1"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 dirty="0"/>
              <a:t>单击此处编辑母版标题样式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dirty="0"/>
              <a:t>单击此处编辑母版文本样式</a:t>
            </a:r>
            <a:endParaRPr kumimoji="1" lang="zh-CN" altLang="en-US" dirty="0"/>
          </a:p>
          <a:p>
            <a:pPr lvl="1"/>
            <a:r>
              <a:rPr kumimoji="1" lang="zh-CN" altLang="en-US" dirty="0"/>
              <a:t>二级</a:t>
            </a:r>
            <a:endParaRPr kumimoji="1" lang="zh-CN" altLang="en-US" dirty="0"/>
          </a:p>
          <a:p>
            <a:pPr lvl="2"/>
            <a:r>
              <a:rPr kumimoji="1" lang="zh-CN" altLang="en-US" dirty="0"/>
              <a:t>三级</a:t>
            </a:r>
            <a:endParaRPr kumimoji="1" lang="zh-CN" altLang="en-US" dirty="0"/>
          </a:p>
          <a:p>
            <a:pPr lvl="3"/>
            <a:r>
              <a:rPr kumimoji="1" lang="zh-CN" altLang="en-US" dirty="0"/>
              <a:t>四级</a:t>
            </a:r>
            <a:endParaRPr kumimoji="1" lang="zh-CN" altLang="en-US" dirty="0"/>
          </a:p>
          <a:p>
            <a:pPr lvl="4"/>
            <a:r>
              <a:rPr kumimoji="1" lang="zh-CN" altLang="en-US" dirty="0"/>
              <a:t>五级</a:t>
            </a:r>
            <a:endParaRPr kumimoji="1"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 dirty="0"/>
              <a:t>单击此处编辑母版标题样式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dirty="0"/>
              <a:t>单击此处编辑母版文本样式</a:t>
            </a:r>
            <a:endParaRPr kumimoji="1" lang="zh-CN" altLang="en-US" dirty="0"/>
          </a:p>
          <a:p>
            <a:pPr lvl="1"/>
            <a:r>
              <a:rPr kumimoji="1" lang="zh-CN" altLang="en-US" dirty="0"/>
              <a:t>二级</a:t>
            </a:r>
            <a:endParaRPr kumimoji="1" lang="zh-CN" altLang="en-US" dirty="0"/>
          </a:p>
          <a:p>
            <a:pPr lvl="2"/>
            <a:r>
              <a:rPr kumimoji="1" lang="zh-CN" altLang="en-US" dirty="0"/>
              <a:t>三级</a:t>
            </a:r>
            <a:endParaRPr kumimoji="1" lang="zh-CN" altLang="en-US" dirty="0"/>
          </a:p>
          <a:p>
            <a:pPr lvl="3"/>
            <a:r>
              <a:rPr kumimoji="1" lang="zh-CN" altLang="en-US" dirty="0"/>
              <a:t>四级</a:t>
            </a:r>
            <a:endParaRPr kumimoji="1" lang="zh-CN" altLang="en-US" dirty="0"/>
          </a:p>
          <a:p>
            <a:pPr lvl="4"/>
            <a:r>
              <a:rPr kumimoji="1" lang="zh-CN" altLang="en-US" dirty="0"/>
              <a:t>五级</a:t>
            </a:r>
            <a:endParaRPr kumimoji="1"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 dirty="0"/>
              <a:t>单击此处编辑母版标题样式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dirty="0"/>
              <a:t>单击此处编辑母版文本样式</a:t>
            </a:r>
            <a:endParaRPr kumimoji="1" lang="zh-CN" altLang="en-US" dirty="0"/>
          </a:p>
          <a:p>
            <a:pPr lvl="1"/>
            <a:r>
              <a:rPr kumimoji="1" lang="zh-CN" altLang="en-US" dirty="0"/>
              <a:t>二级</a:t>
            </a:r>
            <a:endParaRPr kumimoji="1" lang="zh-CN" altLang="en-US" dirty="0"/>
          </a:p>
          <a:p>
            <a:pPr lvl="2"/>
            <a:r>
              <a:rPr kumimoji="1" lang="zh-CN" altLang="en-US" dirty="0"/>
              <a:t>三级</a:t>
            </a:r>
            <a:endParaRPr kumimoji="1" lang="zh-CN" altLang="en-US" dirty="0"/>
          </a:p>
          <a:p>
            <a:pPr lvl="3"/>
            <a:r>
              <a:rPr kumimoji="1" lang="zh-CN" altLang="en-US" dirty="0"/>
              <a:t>四级</a:t>
            </a:r>
            <a:endParaRPr kumimoji="1" lang="zh-CN" altLang="en-US" dirty="0"/>
          </a:p>
          <a:p>
            <a:pPr lvl="4"/>
            <a:r>
              <a:rPr kumimoji="1" lang="zh-CN" altLang="en-US" dirty="0"/>
              <a:t>五级</a:t>
            </a:r>
            <a:endParaRPr kumimoji="1"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 dirty="0"/>
              <a:t>单击此处编辑母版标题样式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dirty="0"/>
              <a:t>单击此处编辑母版文本样式</a:t>
            </a:r>
            <a:endParaRPr kumimoji="1" lang="zh-CN" altLang="en-US" dirty="0"/>
          </a:p>
          <a:p>
            <a:pPr lvl="1"/>
            <a:r>
              <a:rPr kumimoji="1" lang="zh-CN" altLang="en-US" dirty="0"/>
              <a:t>二级</a:t>
            </a:r>
            <a:endParaRPr kumimoji="1" lang="zh-CN" altLang="en-US" dirty="0"/>
          </a:p>
          <a:p>
            <a:pPr lvl="2"/>
            <a:r>
              <a:rPr kumimoji="1" lang="zh-CN" altLang="en-US" dirty="0"/>
              <a:t>三级</a:t>
            </a:r>
            <a:endParaRPr kumimoji="1" lang="zh-CN" altLang="en-US" dirty="0"/>
          </a:p>
          <a:p>
            <a:pPr lvl="3"/>
            <a:r>
              <a:rPr kumimoji="1" lang="zh-CN" altLang="en-US" dirty="0"/>
              <a:t>四级</a:t>
            </a:r>
            <a:endParaRPr kumimoji="1" lang="zh-CN" altLang="en-US" dirty="0"/>
          </a:p>
          <a:p>
            <a:pPr lvl="4"/>
            <a:r>
              <a:rPr kumimoji="1" lang="zh-CN" altLang="en-US" dirty="0"/>
              <a:t>五级</a:t>
            </a:r>
            <a:endParaRPr kumimoji="1"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7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 dirty="0"/>
              <a:t>单击此处编辑母版标题样式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7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7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7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7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dirty="0"/>
              <a:t>单击此处编辑母版文本样式</a:t>
            </a:r>
            <a:endParaRPr kumimoji="1" lang="zh-CN" altLang="en-US" dirty="0"/>
          </a:p>
          <a:p>
            <a:pPr lvl="1"/>
            <a:r>
              <a:rPr kumimoji="1" lang="zh-CN" altLang="en-US" dirty="0"/>
              <a:t>二级</a:t>
            </a:r>
            <a:endParaRPr kumimoji="1" lang="zh-CN" altLang="en-US" dirty="0"/>
          </a:p>
          <a:p>
            <a:pPr lvl="2"/>
            <a:r>
              <a:rPr kumimoji="1" lang="zh-CN" altLang="en-US" dirty="0"/>
              <a:t>三级</a:t>
            </a:r>
            <a:endParaRPr kumimoji="1" lang="zh-CN" altLang="en-US" dirty="0"/>
          </a:p>
          <a:p>
            <a:pPr lvl="3"/>
            <a:r>
              <a:rPr kumimoji="1" lang="zh-CN" altLang="en-US" dirty="0"/>
              <a:t>四级</a:t>
            </a:r>
            <a:endParaRPr kumimoji="1" lang="zh-CN" altLang="en-US" dirty="0"/>
          </a:p>
          <a:p>
            <a:pPr lvl="4"/>
            <a:r>
              <a:rPr kumimoji="1" lang="zh-CN" altLang="en-US" dirty="0"/>
              <a:t>五级</a:t>
            </a:r>
            <a:endParaRPr kumimoji="1"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 dirty="0"/>
              <a:t>单击此处编辑母版标题样式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dirty="0"/>
              <a:t>单击此处编辑母版文本样式</a:t>
            </a:r>
            <a:endParaRPr kumimoji="1" lang="zh-CN" altLang="en-US" dirty="0"/>
          </a:p>
          <a:p>
            <a:pPr lvl="1"/>
            <a:r>
              <a:rPr kumimoji="1" lang="zh-CN" altLang="en-US" dirty="0"/>
              <a:t>二级</a:t>
            </a:r>
            <a:endParaRPr kumimoji="1" lang="zh-CN" altLang="en-US" dirty="0"/>
          </a:p>
          <a:p>
            <a:pPr lvl="2"/>
            <a:r>
              <a:rPr kumimoji="1" lang="zh-CN" altLang="en-US" dirty="0"/>
              <a:t>三级</a:t>
            </a:r>
            <a:endParaRPr kumimoji="1" lang="zh-CN" altLang="en-US" dirty="0"/>
          </a:p>
          <a:p>
            <a:pPr lvl="3"/>
            <a:r>
              <a:rPr kumimoji="1" lang="zh-CN" altLang="en-US" dirty="0"/>
              <a:t>四级</a:t>
            </a:r>
            <a:endParaRPr kumimoji="1" lang="zh-CN" altLang="en-US" dirty="0"/>
          </a:p>
          <a:p>
            <a:pPr lvl="4"/>
            <a:r>
              <a:rPr kumimoji="1" lang="zh-CN" altLang="en-US" dirty="0"/>
              <a:t>五级</a:t>
            </a:r>
            <a:endParaRPr kumimoji="1"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 dirty="0"/>
              <a:t>单击此处编辑母版标题样式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dirty="0"/>
              <a:t>单击此处编辑母版文本样式</a:t>
            </a:r>
            <a:endParaRPr kumimoji="1" lang="zh-CN" altLang="en-US" dirty="0"/>
          </a:p>
          <a:p>
            <a:pPr lvl="1"/>
            <a:r>
              <a:rPr kumimoji="1" lang="zh-CN" altLang="en-US" dirty="0"/>
              <a:t>二级</a:t>
            </a:r>
            <a:endParaRPr kumimoji="1" lang="zh-CN" altLang="en-US" dirty="0"/>
          </a:p>
          <a:p>
            <a:pPr lvl="2"/>
            <a:r>
              <a:rPr kumimoji="1" lang="zh-CN" altLang="en-US" dirty="0"/>
              <a:t>三级</a:t>
            </a:r>
            <a:endParaRPr kumimoji="1" lang="zh-CN" altLang="en-US" dirty="0"/>
          </a:p>
          <a:p>
            <a:pPr lvl="3"/>
            <a:r>
              <a:rPr kumimoji="1" lang="zh-CN" altLang="en-US" dirty="0"/>
              <a:t>四级</a:t>
            </a:r>
            <a:endParaRPr kumimoji="1" lang="zh-CN" altLang="en-US" dirty="0"/>
          </a:p>
          <a:p>
            <a:pPr lvl="4"/>
            <a:r>
              <a:rPr kumimoji="1" lang="zh-CN" altLang="en-US" dirty="0"/>
              <a:t>五级</a:t>
            </a:r>
            <a:endParaRPr kumimoji="1"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 dirty="0"/>
              <a:t>单击此处编辑母版标题样式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dirty="0"/>
              <a:t>单击此处编辑母版文本样式</a:t>
            </a:r>
            <a:endParaRPr kumimoji="1" lang="zh-CN" altLang="en-US" dirty="0"/>
          </a:p>
          <a:p>
            <a:pPr lvl="1"/>
            <a:r>
              <a:rPr kumimoji="1" lang="zh-CN" altLang="en-US" dirty="0"/>
              <a:t>二级</a:t>
            </a:r>
            <a:endParaRPr kumimoji="1" lang="zh-CN" altLang="en-US" dirty="0"/>
          </a:p>
          <a:p>
            <a:pPr lvl="2"/>
            <a:r>
              <a:rPr kumimoji="1" lang="zh-CN" altLang="en-US" dirty="0"/>
              <a:t>三级</a:t>
            </a:r>
            <a:endParaRPr kumimoji="1" lang="zh-CN" altLang="en-US" dirty="0"/>
          </a:p>
          <a:p>
            <a:pPr lvl="3"/>
            <a:r>
              <a:rPr kumimoji="1" lang="zh-CN" altLang="en-US" dirty="0"/>
              <a:t>四级</a:t>
            </a:r>
            <a:endParaRPr kumimoji="1" lang="zh-CN" altLang="en-US" dirty="0"/>
          </a:p>
          <a:p>
            <a:pPr lvl="4"/>
            <a:r>
              <a:rPr kumimoji="1" lang="zh-CN" altLang="en-US" dirty="0"/>
              <a:t>五级</a:t>
            </a:r>
            <a:endParaRPr kumimoji="1"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dirty="0"/>
              <a:t>单击此处编辑母版文本样式</a:t>
            </a:r>
            <a:endParaRPr kumimoji="1" lang="zh-CN" altLang="en-US" dirty="0"/>
          </a:p>
          <a:p>
            <a:pPr lvl="1"/>
            <a:r>
              <a:rPr kumimoji="1" lang="zh-CN" altLang="en-US" dirty="0"/>
              <a:t>二级</a:t>
            </a:r>
            <a:endParaRPr kumimoji="1" lang="zh-CN" altLang="en-US" dirty="0"/>
          </a:p>
          <a:p>
            <a:pPr lvl="2"/>
            <a:r>
              <a:rPr kumimoji="1" lang="zh-CN" altLang="en-US" dirty="0"/>
              <a:t>三级</a:t>
            </a:r>
            <a:endParaRPr kumimoji="1" lang="zh-CN" altLang="en-US" dirty="0"/>
          </a:p>
          <a:p>
            <a:pPr lvl="3"/>
            <a:r>
              <a:rPr kumimoji="1" lang="zh-CN" altLang="en-US" dirty="0"/>
              <a:t>四级</a:t>
            </a:r>
            <a:endParaRPr kumimoji="1" lang="zh-CN" altLang="en-US" dirty="0"/>
          </a:p>
          <a:p>
            <a:pPr lvl="4"/>
            <a:r>
              <a:rPr kumimoji="1" lang="zh-CN" altLang="en-US" dirty="0"/>
              <a:t>五级</a:t>
            </a:r>
            <a:endParaRPr kumimoji="1"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 dirty="0"/>
              <a:t>单击此处编辑母版标题样式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4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4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4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dirty="0"/>
              <a:t>单击此处编辑母版文本样式</a:t>
            </a:r>
            <a:endParaRPr kumimoji="1" lang="zh-CN" altLang="en-US" dirty="0"/>
          </a:p>
          <a:p>
            <a:pPr lvl="1"/>
            <a:r>
              <a:rPr kumimoji="1" lang="zh-CN" altLang="en-US" dirty="0"/>
              <a:t>二级</a:t>
            </a:r>
            <a:endParaRPr kumimoji="1" lang="zh-CN" altLang="en-US" dirty="0"/>
          </a:p>
          <a:p>
            <a:pPr lvl="2"/>
            <a:r>
              <a:rPr kumimoji="1" lang="zh-CN" altLang="en-US" dirty="0"/>
              <a:t>三级</a:t>
            </a:r>
            <a:endParaRPr kumimoji="1" lang="zh-CN" altLang="en-US" dirty="0"/>
          </a:p>
          <a:p>
            <a:pPr lvl="3"/>
            <a:r>
              <a:rPr kumimoji="1" lang="zh-CN" altLang="en-US" dirty="0"/>
              <a:t>四级</a:t>
            </a:r>
            <a:endParaRPr kumimoji="1" lang="zh-CN" altLang="en-US" dirty="0"/>
          </a:p>
          <a:p>
            <a:pPr lvl="4"/>
            <a:r>
              <a:rPr kumimoji="1" lang="zh-CN" altLang="en-US" dirty="0"/>
              <a:t>五级</a:t>
            </a:r>
            <a:endParaRPr kumimoji="1"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 dirty="0"/>
              <a:t>单击此处编辑母版标题样式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 dirty="0"/>
              <a:t>单击此处编辑母版标题样式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dirty="0"/>
              <a:t>单击此处编辑母版文本样式</a:t>
            </a:r>
            <a:endParaRPr kumimoji="1" lang="zh-CN" altLang="en-US" dirty="0"/>
          </a:p>
          <a:p>
            <a:pPr lvl="1"/>
            <a:r>
              <a:rPr kumimoji="1" lang="zh-CN" altLang="en-US" dirty="0"/>
              <a:t>二级</a:t>
            </a:r>
            <a:endParaRPr kumimoji="1" lang="zh-CN" altLang="en-US" dirty="0"/>
          </a:p>
          <a:p>
            <a:pPr lvl="2"/>
            <a:r>
              <a:rPr kumimoji="1" lang="zh-CN" altLang="en-US" dirty="0"/>
              <a:t>三级</a:t>
            </a:r>
            <a:endParaRPr kumimoji="1" lang="zh-CN" altLang="en-US" dirty="0"/>
          </a:p>
          <a:p>
            <a:pPr lvl="3"/>
            <a:r>
              <a:rPr kumimoji="1" lang="zh-CN" altLang="en-US" dirty="0"/>
              <a:t>四级</a:t>
            </a:r>
            <a:endParaRPr kumimoji="1" lang="zh-CN" altLang="en-US" dirty="0"/>
          </a:p>
          <a:p>
            <a:pPr lvl="4"/>
            <a:r>
              <a:rPr kumimoji="1" lang="zh-CN" altLang="en-US" dirty="0"/>
              <a:t>五级</a:t>
            </a:r>
            <a:endParaRPr kumimoji="1"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 dirty="0"/>
              <a:t>单击此处编辑母版标题样式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4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dirty="0"/>
              <a:t>单击此处编辑母版文本样式</a:t>
            </a:r>
            <a:endParaRPr kumimoji="1" lang="zh-CN" altLang="en-US" dirty="0"/>
          </a:p>
          <a:p>
            <a:pPr lvl="1"/>
            <a:r>
              <a:rPr kumimoji="1" lang="zh-CN" altLang="en-US" dirty="0"/>
              <a:t>二级</a:t>
            </a:r>
            <a:endParaRPr kumimoji="1" lang="zh-CN" altLang="en-US" dirty="0"/>
          </a:p>
          <a:p>
            <a:pPr lvl="2"/>
            <a:r>
              <a:rPr kumimoji="1" lang="zh-CN" altLang="en-US" dirty="0"/>
              <a:t>三级</a:t>
            </a:r>
            <a:endParaRPr kumimoji="1" lang="zh-CN" altLang="en-US" dirty="0"/>
          </a:p>
          <a:p>
            <a:pPr lvl="3"/>
            <a:r>
              <a:rPr kumimoji="1" lang="zh-CN" altLang="en-US" dirty="0"/>
              <a:t>四级</a:t>
            </a:r>
            <a:endParaRPr kumimoji="1" lang="zh-CN" altLang="en-US" dirty="0"/>
          </a:p>
          <a:p>
            <a:pPr lvl="4"/>
            <a:r>
              <a:rPr kumimoji="1" lang="zh-CN" altLang="en-US" dirty="0"/>
              <a:t>五级</a:t>
            </a:r>
            <a:endParaRPr kumimoji="1"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 dirty="0"/>
              <a:t>单击此处编辑母版标题样式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dirty="0"/>
              <a:t>单击此处编辑母版文本样式</a:t>
            </a:r>
            <a:endParaRPr kumimoji="1" lang="zh-CN" altLang="en-US" dirty="0"/>
          </a:p>
          <a:p>
            <a:pPr lvl="1"/>
            <a:r>
              <a:rPr kumimoji="1" lang="zh-CN" altLang="en-US" dirty="0"/>
              <a:t>二级</a:t>
            </a:r>
            <a:endParaRPr kumimoji="1" lang="zh-CN" altLang="en-US" dirty="0"/>
          </a:p>
          <a:p>
            <a:pPr lvl="2"/>
            <a:r>
              <a:rPr kumimoji="1" lang="zh-CN" altLang="en-US" dirty="0"/>
              <a:t>三级</a:t>
            </a:r>
            <a:endParaRPr kumimoji="1" lang="zh-CN" altLang="en-US" dirty="0"/>
          </a:p>
          <a:p>
            <a:pPr lvl="3"/>
            <a:r>
              <a:rPr kumimoji="1" lang="zh-CN" altLang="en-US" dirty="0"/>
              <a:t>四级</a:t>
            </a:r>
            <a:endParaRPr kumimoji="1" lang="zh-CN" altLang="en-US" dirty="0"/>
          </a:p>
          <a:p>
            <a:pPr lvl="4"/>
            <a:r>
              <a:rPr kumimoji="1" lang="zh-CN" altLang="en-US" dirty="0"/>
              <a:t>五级</a:t>
            </a:r>
            <a:endParaRPr kumimoji="1"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 dirty="0"/>
              <a:t>单击此处编辑母版标题样式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45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45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4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45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4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dirty="0"/>
              <a:t>单击此处编辑母版文本样式</a:t>
            </a:r>
            <a:endParaRPr kumimoji="1" lang="zh-CN" altLang="en-US" dirty="0"/>
          </a:p>
          <a:p>
            <a:pPr lvl="1"/>
            <a:r>
              <a:rPr kumimoji="1" lang="zh-CN" altLang="en-US" dirty="0"/>
              <a:t>二级</a:t>
            </a:r>
            <a:endParaRPr kumimoji="1" lang="zh-CN" altLang="en-US" dirty="0"/>
          </a:p>
          <a:p>
            <a:pPr lvl="2"/>
            <a:r>
              <a:rPr kumimoji="1" lang="zh-CN" altLang="en-US" dirty="0"/>
              <a:t>三级</a:t>
            </a:r>
            <a:endParaRPr kumimoji="1" lang="zh-CN" altLang="en-US" dirty="0"/>
          </a:p>
          <a:p>
            <a:pPr lvl="3"/>
            <a:r>
              <a:rPr kumimoji="1" lang="zh-CN" altLang="en-US" dirty="0"/>
              <a:t>四级</a:t>
            </a:r>
            <a:endParaRPr kumimoji="1" lang="zh-CN" altLang="en-US" dirty="0"/>
          </a:p>
          <a:p>
            <a:pPr lvl="4"/>
            <a:r>
              <a:rPr kumimoji="1" lang="zh-CN" altLang="en-US" dirty="0"/>
              <a:t>五级</a:t>
            </a:r>
            <a:endParaRPr kumimoji="1"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 dirty="0"/>
              <a:t>单击此处编辑母版标题样式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dirty="0"/>
              <a:t>单击此处编辑母版文本样式</a:t>
            </a:r>
            <a:endParaRPr kumimoji="1" lang="zh-CN" altLang="en-US" dirty="0"/>
          </a:p>
          <a:p>
            <a:pPr lvl="1"/>
            <a:r>
              <a:rPr kumimoji="1" lang="zh-CN" altLang="en-US" dirty="0"/>
              <a:t>二级</a:t>
            </a:r>
            <a:endParaRPr kumimoji="1" lang="zh-CN" altLang="en-US" dirty="0"/>
          </a:p>
          <a:p>
            <a:pPr lvl="2"/>
            <a:r>
              <a:rPr kumimoji="1" lang="zh-CN" altLang="en-US" dirty="0"/>
              <a:t>三级</a:t>
            </a:r>
            <a:endParaRPr kumimoji="1" lang="zh-CN" altLang="en-US" dirty="0"/>
          </a:p>
          <a:p>
            <a:pPr lvl="3"/>
            <a:r>
              <a:rPr kumimoji="1" lang="zh-CN" altLang="en-US" dirty="0"/>
              <a:t>四级</a:t>
            </a:r>
            <a:endParaRPr kumimoji="1" lang="zh-CN" altLang="en-US" dirty="0"/>
          </a:p>
          <a:p>
            <a:pPr lvl="4"/>
            <a:r>
              <a:rPr kumimoji="1" lang="zh-CN" altLang="en-US" dirty="0"/>
              <a:t>五级</a:t>
            </a:r>
            <a:endParaRPr kumimoji="1"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 dirty="0"/>
              <a:t>单击此处编辑母版标题样式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dirty="0"/>
              <a:t>单击此处编辑母版文本样式</a:t>
            </a:r>
            <a:endParaRPr kumimoji="1" lang="zh-CN" altLang="en-US" dirty="0"/>
          </a:p>
          <a:p>
            <a:pPr lvl="1"/>
            <a:r>
              <a:rPr kumimoji="1" lang="zh-CN" altLang="en-US" dirty="0"/>
              <a:t>二级</a:t>
            </a:r>
            <a:endParaRPr kumimoji="1" lang="zh-CN" altLang="en-US" dirty="0"/>
          </a:p>
          <a:p>
            <a:pPr lvl="2"/>
            <a:r>
              <a:rPr kumimoji="1" lang="zh-CN" altLang="en-US" dirty="0"/>
              <a:t>三级</a:t>
            </a:r>
            <a:endParaRPr kumimoji="1" lang="zh-CN" altLang="en-US" dirty="0"/>
          </a:p>
          <a:p>
            <a:pPr lvl="3"/>
            <a:r>
              <a:rPr kumimoji="1" lang="zh-CN" altLang="en-US" dirty="0"/>
              <a:t>四级</a:t>
            </a:r>
            <a:endParaRPr kumimoji="1" lang="zh-CN" altLang="en-US" dirty="0"/>
          </a:p>
          <a:p>
            <a:pPr lvl="4"/>
            <a:r>
              <a:rPr kumimoji="1" lang="zh-CN" altLang="en-US" dirty="0"/>
              <a:t>五级</a:t>
            </a:r>
            <a:endParaRPr kumimoji="1"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dirty="0"/>
              <a:t>单击此处编辑母版文本样式</a:t>
            </a:r>
            <a:endParaRPr kumimoji="1" lang="zh-CN" altLang="en-US" dirty="0"/>
          </a:p>
          <a:p>
            <a:pPr lvl="1"/>
            <a:r>
              <a:rPr kumimoji="1" lang="zh-CN" altLang="en-US" dirty="0"/>
              <a:t>二级</a:t>
            </a:r>
            <a:endParaRPr kumimoji="1" lang="zh-CN" altLang="en-US" dirty="0"/>
          </a:p>
          <a:p>
            <a:pPr lvl="2"/>
            <a:r>
              <a:rPr kumimoji="1" lang="zh-CN" altLang="en-US" dirty="0"/>
              <a:t>三级</a:t>
            </a:r>
            <a:endParaRPr kumimoji="1" lang="zh-CN" altLang="en-US" dirty="0"/>
          </a:p>
          <a:p>
            <a:pPr lvl="3"/>
            <a:r>
              <a:rPr kumimoji="1" lang="zh-CN" altLang="en-US" dirty="0"/>
              <a:t>四级</a:t>
            </a:r>
            <a:endParaRPr kumimoji="1" lang="zh-CN" altLang="en-US" dirty="0"/>
          </a:p>
          <a:p>
            <a:pPr lvl="4"/>
            <a:r>
              <a:rPr kumimoji="1" lang="zh-CN" altLang="en-US" dirty="0"/>
              <a:t>五级</a:t>
            </a:r>
            <a:endParaRPr kumimoji="1"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 dirty="0"/>
              <a:t>单击此处编辑母版标题样式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dirty="0"/>
              <a:t>单击此处编辑母版文本样式</a:t>
            </a:r>
            <a:endParaRPr kumimoji="1" lang="zh-CN" altLang="en-US" dirty="0"/>
          </a:p>
          <a:p>
            <a:pPr lvl="1"/>
            <a:r>
              <a:rPr kumimoji="1" lang="zh-CN" altLang="en-US" dirty="0"/>
              <a:t>二级</a:t>
            </a:r>
            <a:endParaRPr kumimoji="1" lang="zh-CN" altLang="en-US" dirty="0"/>
          </a:p>
          <a:p>
            <a:pPr lvl="2"/>
            <a:r>
              <a:rPr kumimoji="1" lang="zh-CN" altLang="en-US" dirty="0"/>
              <a:t>三级</a:t>
            </a:r>
            <a:endParaRPr kumimoji="1" lang="zh-CN" altLang="en-US" dirty="0"/>
          </a:p>
          <a:p>
            <a:pPr lvl="3"/>
            <a:r>
              <a:rPr kumimoji="1" lang="zh-CN" altLang="en-US" dirty="0"/>
              <a:t>四级</a:t>
            </a:r>
            <a:endParaRPr kumimoji="1" lang="zh-CN" altLang="en-US" dirty="0"/>
          </a:p>
          <a:p>
            <a:pPr lvl="4"/>
            <a:r>
              <a:rPr kumimoji="1" lang="zh-CN" altLang="en-US" dirty="0"/>
              <a:t>五级</a:t>
            </a:r>
            <a:endParaRPr kumimoji="1"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 dirty="0"/>
              <a:t>单击此处编辑母版标题样式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 dirty="0"/>
              <a:t>单击此处编辑母版标题样式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dirty="0"/>
              <a:t>单击此处编辑母版文本样式</a:t>
            </a:r>
            <a:endParaRPr kumimoji="1" lang="zh-CN" altLang="en-US" dirty="0"/>
          </a:p>
          <a:p>
            <a:pPr lvl="1"/>
            <a:r>
              <a:rPr kumimoji="1" lang="zh-CN" altLang="en-US" dirty="0"/>
              <a:t>二级</a:t>
            </a:r>
            <a:endParaRPr kumimoji="1" lang="zh-CN" altLang="en-US" dirty="0"/>
          </a:p>
          <a:p>
            <a:pPr lvl="2"/>
            <a:r>
              <a:rPr kumimoji="1" lang="zh-CN" altLang="en-US" dirty="0"/>
              <a:t>三级</a:t>
            </a:r>
            <a:endParaRPr kumimoji="1" lang="zh-CN" altLang="en-US" dirty="0"/>
          </a:p>
          <a:p>
            <a:pPr lvl="3"/>
            <a:r>
              <a:rPr kumimoji="1" lang="zh-CN" altLang="en-US" dirty="0"/>
              <a:t>四级</a:t>
            </a:r>
            <a:endParaRPr kumimoji="1" lang="zh-CN" altLang="en-US" dirty="0"/>
          </a:p>
          <a:p>
            <a:pPr lvl="4"/>
            <a:r>
              <a:rPr kumimoji="1" lang="zh-CN" altLang="en-US" dirty="0"/>
              <a:t>五级</a:t>
            </a:r>
            <a:endParaRPr kumimoji="1"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 dirty="0"/>
              <a:t>单击此处编辑母版标题样式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dirty="0"/>
              <a:t>单击此处编辑母版文本样式</a:t>
            </a:r>
            <a:endParaRPr kumimoji="1" lang="zh-CN" altLang="en-US" dirty="0"/>
          </a:p>
          <a:p>
            <a:pPr lvl="1"/>
            <a:r>
              <a:rPr kumimoji="1" lang="zh-CN" altLang="en-US" dirty="0"/>
              <a:t>二级</a:t>
            </a:r>
            <a:endParaRPr kumimoji="1" lang="zh-CN" altLang="en-US" dirty="0"/>
          </a:p>
          <a:p>
            <a:pPr lvl="2"/>
            <a:r>
              <a:rPr kumimoji="1" lang="zh-CN" altLang="en-US" dirty="0"/>
              <a:t>三级</a:t>
            </a:r>
            <a:endParaRPr kumimoji="1" lang="zh-CN" altLang="en-US" dirty="0"/>
          </a:p>
          <a:p>
            <a:pPr lvl="3"/>
            <a:r>
              <a:rPr kumimoji="1" lang="zh-CN" altLang="en-US" dirty="0"/>
              <a:t>四级</a:t>
            </a:r>
            <a:endParaRPr kumimoji="1" lang="zh-CN" altLang="en-US" dirty="0"/>
          </a:p>
          <a:p>
            <a:pPr lvl="4"/>
            <a:r>
              <a:rPr kumimoji="1" lang="zh-CN" altLang="en-US" dirty="0"/>
              <a:t>五级</a:t>
            </a:r>
            <a:endParaRPr kumimoji="1"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 dirty="0"/>
              <a:t>单击此处编辑母版标题样式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dirty="0"/>
              <a:t>单击此处编辑母版文本样式</a:t>
            </a:r>
            <a:endParaRPr kumimoji="1" lang="zh-CN" altLang="en-US" dirty="0"/>
          </a:p>
          <a:p>
            <a:pPr lvl="1"/>
            <a:r>
              <a:rPr kumimoji="1" lang="zh-CN" altLang="en-US" dirty="0"/>
              <a:t>二级</a:t>
            </a:r>
            <a:endParaRPr kumimoji="1" lang="zh-CN" altLang="en-US" dirty="0"/>
          </a:p>
          <a:p>
            <a:pPr lvl="2"/>
            <a:r>
              <a:rPr kumimoji="1" lang="zh-CN" altLang="en-US" dirty="0"/>
              <a:t>三级</a:t>
            </a:r>
            <a:endParaRPr kumimoji="1" lang="zh-CN" altLang="en-US" dirty="0"/>
          </a:p>
          <a:p>
            <a:pPr lvl="3"/>
            <a:r>
              <a:rPr kumimoji="1" lang="zh-CN" altLang="en-US" dirty="0"/>
              <a:t>四级</a:t>
            </a:r>
            <a:endParaRPr kumimoji="1" lang="zh-CN" altLang="en-US" dirty="0"/>
          </a:p>
          <a:p>
            <a:pPr lvl="4"/>
            <a:r>
              <a:rPr kumimoji="1" lang="zh-CN" altLang="en-US" dirty="0"/>
              <a:t>五级</a:t>
            </a:r>
            <a:endParaRPr kumimoji="1"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 dirty="0"/>
              <a:t>单击此处编辑母版标题样式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dirty="0"/>
              <a:t>单击此处编辑母版文本样式</a:t>
            </a:r>
            <a:endParaRPr kumimoji="1" lang="zh-CN" altLang="en-US" dirty="0"/>
          </a:p>
          <a:p>
            <a:pPr lvl="1"/>
            <a:r>
              <a:rPr kumimoji="1" lang="zh-CN" altLang="en-US" dirty="0"/>
              <a:t>二级</a:t>
            </a:r>
            <a:endParaRPr kumimoji="1" lang="zh-CN" altLang="en-US" dirty="0"/>
          </a:p>
          <a:p>
            <a:pPr lvl="2"/>
            <a:r>
              <a:rPr kumimoji="1" lang="zh-CN" altLang="en-US" dirty="0"/>
              <a:t>三级</a:t>
            </a:r>
            <a:endParaRPr kumimoji="1" lang="zh-CN" altLang="en-US" dirty="0"/>
          </a:p>
          <a:p>
            <a:pPr lvl="3"/>
            <a:r>
              <a:rPr kumimoji="1" lang="zh-CN" altLang="en-US" dirty="0"/>
              <a:t>四级</a:t>
            </a:r>
            <a:endParaRPr kumimoji="1" lang="zh-CN" altLang="en-US" dirty="0"/>
          </a:p>
          <a:p>
            <a:pPr lvl="4"/>
            <a:r>
              <a:rPr kumimoji="1" lang="zh-CN" altLang="en-US" dirty="0"/>
              <a:t>五级</a:t>
            </a:r>
            <a:endParaRPr kumimoji="1"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 dirty="0"/>
              <a:t>单击此处编辑母版标题样式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6" Type="http://schemas.openxmlformats.org/officeDocument/2006/relationships/theme" Target="../theme/theme1.xml"/><Relationship Id="rId5" Type="http://schemas.openxmlformats.org/officeDocument/2006/relationships/image" Target="../media/image11.png"/><Relationship Id="rId4" Type="http://schemas.openxmlformats.org/officeDocument/2006/relationships/hyperlink" Target="https://www.ebpftravel.com/" TargetMode="Externa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1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66.xml"/><Relationship Id="rId8" Type="http://schemas.openxmlformats.org/officeDocument/2006/relationships/slideLayout" Target="../slideLayouts/slideLayout65.xml"/><Relationship Id="rId7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3.xml"/><Relationship Id="rId5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0.xml"/><Relationship Id="rId23" Type="http://schemas.openxmlformats.org/officeDocument/2006/relationships/theme" Target="../theme/theme10.xml"/><Relationship Id="rId22" Type="http://schemas.openxmlformats.org/officeDocument/2006/relationships/hyperlink" Target="https://www.ebpftravel.com/" TargetMode="External"/><Relationship Id="rId21" Type="http://schemas.openxmlformats.org/officeDocument/2006/relationships/image" Target="../media/image9.svg"/><Relationship Id="rId20" Type="http://schemas.openxmlformats.org/officeDocument/2006/relationships/image" Target="../media/image15.png"/><Relationship Id="rId2" Type="http://schemas.openxmlformats.org/officeDocument/2006/relationships/slideLayout" Target="../slideLayouts/slideLayout59.xml"/><Relationship Id="rId19" Type="http://schemas.openxmlformats.org/officeDocument/2006/relationships/image" Target="../media/image8.svg"/><Relationship Id="rId18" Type="http://schemas.openxmlformats.org/officeDocument/2006/relationships/image" Target="../media/image14.png"/><Relationship Id="rId17" Type="http://schemas.openxmlformats.org/officeDocument/2006/relationships/image" Target="../media/image7.svg"/><Relationship Id="rId16" Type="http://schemas.openxmlformats.org/officeDocument/2006/relationships/image" Target="../media/image13.png"/><Relationship Id="rId15" Type="http://schemas.openxmlformats.org/officeDocument/2006/relationships/image" Target="../media/image1.svg"/><Relationship Id="rId14" Type="http://schemas.openxmlformats.org/officeDocument/2006/relationships/image" Target="../media/image5.png"/><Relationship Id="rId13" Type="http://schemas.openxmlformats.org/officeDocument/2006/relationships/image" Target="../media/image6.svg"/><Relationship Id="rId12" Type="http://schemas.openxmlformats.org/officeDocument/2006/relationships/image" Target="../media/image12.png"/><Relationship Id="rId11" Type="http://schemas.openxmlformats.org/officeDocument/2006/relationships/image" Target="../media/image11.png"/><Relationship Id="rId10" Type="http://schemas.openxmlformats.org/officeDocument/2006/relationships/image" Target="../media/image2.png"/><Relationship Id="rId1" Type="http://schemas.openxmlformats.org/officeDocument/2006/relationships/slideLayout" Target="../slideLayouts/slideLayout58.xml"/></Relationships>
</file>

<file path=ppt/slideMasters/_rels/slideMaster1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5.xml"/><Relationship Id="rId8" Type="http://schemas.openxmlformats.org/officeDocument/2006/relationships/slideLayout" Target="../slideLayouts/slideLayout74.xml"/><Relationship Id="rId7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2.xml"/><Relationship Id="rId5" Type="http://schemas.openxmlformats.org/officeDocument/2006/relationships/slideLayout" Target="../slideLayouts/slideLayout71.xml"/><Relationship Id="rId4" Type="http://schemas.openxmlformats.org/officeDocument/2006/relationships/slideLayout" Target="../slideLayouts/slideLayout70.xml"/><Relationship Id="rId3" Type="http://schemas.openxmlformats.org/officeDocument/2006/relationships/slideLayout" Target="../slideLayouts/slideLayout69.xml"/><Relationship Id="rId23" Type="http://schemas.openxmlformats.org/officeDocument/2006/relationships/theme" Target="../theme/theme11.xml"/><Relationship Id="rId22" Type="http://schemas.openxmlformats.org/officeDocument/2006/relationships/hyperlink" Target="https://www.ebpftravel.com/" TargetMode="External"/><Relationship Id="rId21" Type="http://schemas.openxmlformats.org/officeDocument/2006/relationships/image" Target="../media/image9.svg"/><Relationship Id="rId20" Type="http://schemas.openxmlformats.org/officeDocument/2006/relationships/image" Target="../media/image15.png"/><Relationship Id="rId2" Type="http://schemas.openxmlformats.org/officeDocument/2006/relationships/slideLayout" Target="../slideLayouts/slideLayout68.xml"/><Relationship Id="rId19" Type="http://schemas.openxmlformats.org/officeDocument/2006/relationships/image" Target="../media/image8.svg"/><Relationship Id="rId18" Type="http://schemas.openxmlformats.org/officeDocument/2006/relationships/image" Target="../media/image14.png"/><Relationship Id="rId17" Type="http://schemas.openxmlformats.org/officeDocument/2006/relationships/image" Target="../media/image7.svg"/><Relationship Id="rId16" Type="http://schemas.openxmlformats.org/officeDocument/2006/relationships/image" Target="../media/image13.png"/><Relationship Id="rId15" Type="http://schemas.openxmlformats.org/officeDocument/2006/relationships/image" Target="../media/image1.svg"/><Relationship Id="rId14" Type="http://schemas.openxmlformats.org/officeDocument/2006/relationships/image" Target="../media/image5.png"/><Relationship Id="rId13" Type="http://schemas.openxmlformats.org/officeDocument/2006/relationships/image" Target="../media/image6.svg"/><Relationship Id="rId12" Type="http://schemas.openxmlformats.org/officeDocument/2006/relationships/image" Target="../media/image12.png"/><Relationship Id="rId11" Type="http://schemas.openxmlformats.org/officeDocument/2006/relationships/image" Target="../media/image11.png"/><Relationship Id="rId10" Type="http://schemas.openxmlformats.org/officeDocument/2006/relationships/image" Target="../media/image2.png"/><Relationship Id="rId1" Type="http://schemas.openxmlformats.org/officeDocument/2006/relationships/slideLayout" Target="../slideLayouts/slideLayout67.xml"/></Relationships>
</file>

<file path=ppt/slideMasters/_rels/slideMaster1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84.xml"/><Relationship Id="rId8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2.xml"/><Relationship Id="rId6" Type="http://schemas.openxmlformats.org/officeDocument/2006/relationships/slideLayout" Target="../slideLayouts/slideLayout81.xml"/><Relationship Id="rId5" Type="http://schemas.openxmlformats.org/officeDocument/2006/relationships/slideLayout" Target="../slideLayouts/slideLayout80.xml"/><Relationship Id="rId4" Type="http://schemas.openxmlformats.org/officeDocument/2006/relationships/slideLayout" Target="../slideLayouts/slideLayout79.xml"/><Relationship Id="rId3" Type="http://schemas.openxmlformats.org/officeDocument/2006/relationships/slideLayout" Target="../slideLayouts/slideLayout78.xml"/><Relationship Id="rId23" Type="http://schemas.openxmlformats.org/officeDocument/2006/relationships/theme" Target="../theme/theme12.xml"/><Relationship Id="rId22" Type="http://schemas.openxmlformats.org/officeDocument/2006/relationships/hyperlink" Target="https://www.ebpftravel.com/" TargetMode="External"/><Relationship Id="rId21" Type="http://schemas.openxmlformats.org/officeDocument/2006/relationships/image" Target="../media/image9.svg"/><Relationship Id="rId20" Type="http://schemas.openxmlformats.org/officeDocument/2006/relationships/image" Target="../media/image15.png"/><Relationship Id="rId2" Type="http://schemas.openxmlformats.org/officeDocument/2006/relationships/slideLayout" Target="../slideLayouts/slideLayout77.xml"/><Relationship Id="rId19" Type="http://schemas.openxmlformats.org/officeDocument/2006/relationships/image" Target="../media/image8.svg"/><Relationship Id="rId18" Type="http://schemas.openxmlformats.org/officeDocument/2006/relationships/image" Target="../media/image14.png"/><Relationship Id="rId17" Type="http://schemas.openxmlformats.org/officeDocument/2006/relationships/image" Target="../media/image7.svg"/><Relationship Id="rId16" Type="http://schemas.openxmlformats.org/officeDocument/2006/relationships/image" Target="../media/image13.png"/><Relationship Id="rId15" Type="http://schemas.openxmlformats.org/officeDocument/2006/relationships/image" Target="../media/image1.svg"/><Relationship Id="rId14" Type="http://schemas.openxmlformats.org/officeDocument/2006/relationships/image" Target="../media/image5.png"/><Relationship Id="rId13" Type="http://schemas.openxmlformats.org/officeDocument/2006/relationships/image" Target="../media/image6.svg"/><Relationship Id="rId12" Type="http://schemas.openxmlformats.org/officeDocument/2006/relationships/image" Target="../media/image12.png"/><Relationship Id="rId11" Type="http://schemas.openxmlformats.org/officeDocument/2006/relationships/image" Target="../media/image11.png"/><Relationship Id="rId10" Type="http://schemas.openxmlformats.org/officeDocument/2006/relationships/image" Target="../media/image2.png"/><Relationship Id="rId1" Type="http://schemas.openxmlformats.org/officeDocument/2006/relationships/slideLayout" Target="../slideLayouts/slideLayout76.xml"/></Relationships>
</file>

<file path=ppt/slideMasters/_rels/slideMaster1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3.xml"/><Relationship Id="rId8" Type="http://schemas.openxmlformats.org/officeDocument/2006/relationships/slideLayout" Target="../slideLayouts/slideLayout92.xml"/><Relationship Id="rId7" Type="http://schemas.openxmlformats.org/officeDocument/2006/relationships/slideLayout" Target="../slideLayouts/slideLayout91.xml"/><Relationship Id="rId6" Type="http://schemas.openxmlformats.org/officeDocument/2006/relationships/slideLayout" Target="../slideLayouts/slideLayout90.xml"/><Relationship Id="rId5" Type="http://schemas.openxmlformats.org/officeDocument/2006/relationships/slideLayout" Target="../slideLayouts/slideLayout89.xml"/><Relationship Id="rId4" Type="http://schemas.openxmlformats.org/officeDocument/2006/relationships/slideLayout" Target="../slideLayouts/slideLayout88.xml"/><Relationship Id="rId3" Type="http://schemas.openxmlformats.org/officeDocument/2006/relationships/slideLayout" Target="../slideLayouts/slideLayout87.xml"/><Relationship Id="rId23" Type="http://schemas.openxmlformats.org/officeDocument/2006/relationships/theme" Target="../theme/theme13.xml"/><Relationship Id="rId22" Type="http://schemas.openxmlformats.org/officeDocument/2006/relationships/hyperlink" Target="https://www.ebpftravel.com/" TargetMode="External"/><Relationship Id="rId21" Type="http://schemas.openxmlformats.org/officeDocument/2006/relationships/image" Target="../media/image9.svg"/><Relationship Id="rId20" Type="http://schemas.openxmlformats.org/officeDocument/2006/relationships/image" Target="../media/image15.png"/><Relationship Id="rId2" Type="http://schemas.openxmlformats.org/officeDocument/2006/relationships/slideLayout" Target="../slideLayouts/slideLayout86.xml"/><Relationship Id="rId19" Type="http://schemas.openxmlformats.org/officeDocument/2006/relationships/image" Target="../media/image8.svg"/><Relationship Id="rId18" Type="http://schemas.openxmlformats.org/officeDocument/2006/relationships/image" Target="../media/image14.png"/><Relationship Id="rId17" Type="http://schemas.openxmlformats.org/officeDocument/2006/relationships/image" Target="../media/image7.svg"/><Relationship Id="rId16" Type="http://schemas.openxmlformats.org/officeDocument/2006/relationships/image" Target="../media/image13.png"/><Relationship Id="rId15" Type="http://schemas.openxmlformats.org/officeDocument/2006/relationships/image" Target="../media/image1.svg"/><Relationship Id="rId14" Type="http://schemas.openxmlformats.org/officeDocument/2006/relationships/image" Target="../media/image5.png"/><Relationship Id="rId13" Type="http://schemas.openxmlformats.org/officeDocument/2006/relationships/image" Target="../media/image6.svg"/><Relationship Id="rId12" Type="http://schemas.openxmlformats.org/officeDocument/2006/relationships/image" Target="../media/image12.png"/><Relationship Id="rId11" Type="http://schemas.openxmlformats.org/officeDocument/2006/relationships/image" Target="../media/image11.png"/><Relationship Id="rId10" Type="http://schemas.openxmlformats.org/officeDocument/2006/relationships/image" Target="../media/image2.png"/><Relationship Id="rId1" Type="http://schemas.openxmlformats.org/officeDocument/2006/relationships/slideLayout" Target="../slideLayouts/slideLayout85.xml"/></Relationships>
</file>

<file path=ppt/slideMasters/_rels/slideMaster1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02.xml"/><Relationship Id="rId8" Type="http://schemas.openxmlformats.org/officeDocument/2006/relationships/slideLayout" Target="../slideLayouts/slideLayout101.xml"/><Relationship Id="rId7" Type="http://schemas.openxmlformats.org/officeDocument/2006/relationships/slideLayout" Target="../slideLayouts/slideLayout100.xml"/><Relationship Id="rId6" Type="http://schemas.openxmlformats.org/officeDocument/2006/relationships/slideLayout" Target="../slideLayouts/slideLayout99.xml"/><Relationship Id="rId5" Type="http://schemas.openxmlformats.org/officeDocument/2006/relationships/slideLayout" Target="../slideLayouts/slideLayout98.xml"/><Relationship Id="rId4" Type="http://schemas.openxmlformats.org/officeDocument/2006/relationships/slideLayout" Target="../slideLayouts/slideLayout97.xml"/><Relationship Id="rId3" Type="http://schemas.openxmlformats.org/officeDocument/2006/relationships/slideLayout" Target="../slideLayouts/slideLayout96.xml"/><Relationship Id="rId23" Type="http://schemas.openxmlformats.org/officeDocument/2006/relationships/theme" Target="../theme/theme14.xml"/><Relationship Id="rId22" Type="http://schemas.openxmlformats.org/officeDocument/2006/relationships/hyperlink" Target="https://www.ebpftravel.com/" TargetMode="External"/><Relationship Id="rId21" Type="http://schemas.openxmlformats.org/officeDocument/2006/relationships/image" Target="../media/image9.svg"/><Relationship Id="rId20" Type="http://schemas.openxmlformats.org/officeDocument/2006/relationships/image" Target="../media/image15.png"/><Relationship Id="rId2" Type="http://schemas.openxmlformats.org/officeDocument/2006/relationships/slideLayout" Target="../slideLayouts/slideLayout95.xml"/><Relationship Id="rId19" Type="http://schemas.openxmlformats.org/officeDocument/2006/relationships/image" Target="../media/image8.svg"/><Relationship Id="rId18" Type="http://schemas.openxmlformats.org/officeDocument/2006/relationships/image" Target="../media/image14.png"/><Relationship Id="rId17" Type="http://schemas.openxmlformats.org/officeDocument/2006/relationships/image" Target="../media/image7.svg"/><Relationship Id="rId16" Type="http://schemas.openxmlformats.org/officeDocument/2006/relationships/image" Target="../media/image13.png"/><Relationship Id="rId15" Type="http://schemas.openxmlformats.org/officeDocument/2006/relationships/image" Target="../media/image1.svg"/><Relationship Id="rId14" Type="http://schemas.openxmlformats.org/officeDocument/2006/relationships/image" Target="../media/image5.png"/><Relationship Id="rId13" Type="http://schemas.openxmlformats.org/officeDocument/2006/relationships/image" Target="../media/image6.svg"/><Relationship Id="rId12" Type="http://schemas.openxmlformats.org/officeDocument/2006/relationships/image" Target="../media/image12.png"/><Relationship Id="rId11" Type="http://schemas.openxmlformats.org/officeDocument/2006/relationships/image" Target="../media/image11.png"/><Relationship Id="rId10" Type="http://schemas.openxmlformats.org/officeDocument/2006/relationships/image" Target="../media/image2.png"/><Relationship Id="rId1" Type="http://schemas.openxmlformats.org/officeDocument/2006/relationships/slideLayout" Target="../slideLayouts/slideLayout94.xml"/></Relationships>
</file>

<file path=ppt/slideMasters/_rels/slideMaster1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11.xml"/><Relationship Id="rId8" Type="http://schemas.openxmlformats.org/officeDocument/2006/relationships/slideLayout" Target="../slideLayouts/slideLayout110.xml"/><Relationship Id="rId7" Type="http://schemas.openxmlformats.org/officeDocument/2006/relationships/slideLayout" Target="../slideLayouts/slideLayout109.xml"/><Relationship Id="rId6" Type="http://schemas.openxmlformats.org/officeDocument/2006/relationships/slideLayout" Target="../slideLayouts/slideLayout108.xml"/><Relationship Id="rId5" Type="http://schemas.openxmlformats.org/officeDocument/2006/relationships/slideLayout" Target="../slideLayouts/slideLayout107.xml"/><Relationship Id="rId4" Type="http://schemas.openxmlformats.org/officeDocument/2006/relationships/slideLayout" Target="../slideLayouts/slideLayout106.xml"/><Relationship Id="rId3" Type="http://schemas.openxmlformats.org/officeDocument/2006/relationships/slideLayout" Target="../slideLayouts/slideLayout105.xml"/><Relationship Id="rId23" Type="http://schemas.openxmlformats.org/officeDocument/2006/relationships/theme" Target="../theme/theme15.xml"/><Relationship Id="rId22" Type="http://schemas.openxmlformats.org/officeDocument/2006/relationships/hyperlink" Target="https://www.ebpftravel.com/" TargetMode="External"/><Relationship Id="rId21" Type="http://schemas.openxmlformats.org/officeDocument/2006/relationships/image" Target="../media/image9.svg"/><Relationship Id="rId20" Type="http://schemas.openxmlformats.org/officeDocument/2006/relationships/image" Target="../media/image15.png"/><Relationship Id="rId2" Type="http://schemas.openxmlformats.org/officeDocument/2006/relationships/slideLayout" Target="../slideLayouts/slideLayout104.xml"/><Relationship Id="rId19" Type="http://schemas.openxmlformats.org/officeDocument/2006/relationships/image" Target="../media/image8.svg"/><Relationship Id="rId18" Type="http://schemas.openxmlformats.org/officeDocument/2006/relationships/image" Target="../media/image14.png"/><Relationship Id="rId17" Type="http://schemas.openxmlformats.org/officeDocument/2006/relationships/image" Target="../media/image7.svg"/><Relationship Id="rId16" Type="http://schemas.openxmlformats.org/officeDocument/2006/relationships/image" Target="../media/image13.png"/><Relationship Id="rId15" Type="http://schemas.openxmlformats.org/officeDocument/2006/relationships/image" Target="../media/image1.svg"/><Relationship Id="rId14" Type="http://schemas.openxmlformats.org/officeDocument/2006/relationships/image" Target="../media/image5.png"/><Relationship Id="rId13" Type="http://schemas.openxmlformats.org/officeDocument/2006/relationships/image" Target="../media/image6.svg"/><Relationship Id="rId12" Type="http://schemas.openxmlformats.org/officeDocument/2006/relationships/image" Target="../media/image12.png"/><Relationship Id="rId11" Type="http://schemas.openxmlformats.org/officeDocument/2006/relationships/image" Target="../media/image11.png"/><Relationship Id="rId10" Type="http://schemas.openxmlformats.org/officeDocument/2006/relationships/image" Target="../media/image2.png"/><Relationship Id="rId1" Type="http://schemas.openxmlformats.org/officeDocument/2006/relationships/slideLayout" Target="../slideLayouts/slideLayout103.xml"/></Relationships>
</file>

<file path=ppt/slideMasters/_rels/slideMaster16.xml.rels><?xml version="1.0" encoding="UTF-8" standalone="yes"?>
<Relationships xmlns="http://schemas.openxmlformats.org/package/2006/relationships"><Relationship Id="rId6" Type="http://schemas.openxmlformats.org/officeDocument/2006/relationships/theme" Target="../theme/theme16.xml"/><Relationship Id="rId5" Type="http://schemas.openxmlformats.org/officeDocument/2006/relationships/image" Target="../media/image11.png"/><Relationship Id="rId4" Type="http://schemas.openxmlformats.org/officeDocument/2006/relationships/hyperlink" Target="https://www.ebpftravel.com/" TargetMode="External"/><Relationship Id="rId3" Type="http://schemas.openxmlformats.org/officeDocument/2006/relationships/slideLayout" Target="../slideLayouts/slideLayout114.xml"/><Relationship Id="rId2" Type="http://schemas.openxmlformats.org/officeDocument/2006/relationships/slideLayout" Target="../slideLayouts/slideLayout113.xml"/><Relationship Id="rId1" Type="http://schemas.openxmlformats.org/officeDocument/2006/relationships/slideLayout" Target="../slideLayouts/slideLayout112.xml"/></Relationships>
</file>

<file path=ppt/slideMasters/_rels/slideMaster1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23.xml"/><Relationship Id="rId8" Type="http://schemas.openxmlformats.org/officeDocument/2006/relationships/slideLayout" Target="../slideLayouts/slideLayout122.xml"/><Relationship Id="rId7" Type="http://schemas.openxmlformats.org/officeDocument/2006/relationships/slideLayout" Target="../slideLayouts/slideLayout121.xml"/><Relationship Id="rId6" Type="http://schemas.openxmlformats.org/officeDocument/2006/relationships/slideLayout" Target="../slideLayouts/slideLayout120.xml"/><Relationship Id="rId5" Type="http://schemas.openxmlformats.org/officeDocument/2006/relationships/slideLayout" Target="../slideLayouts/slideLayout119.xml"/><Relationship Id="rId4" Type="http://schemas.openxmlformats.org/officeDocument/2006/relationships/slideLayout" Target="../slideLayouts/slideLayout118.xml"/><Relationship Id="rId3" Type="http://schemas.openxmlformats.org/officeDocument/2006/relationships/slideLayout" Target="../slideLayouts/slideLayout117.xml"/><Relationship Id="rId23" Type="http://schemas.openxmlformats.org/officeDocument/2006/relationships/theme" Target="../theme/theme17.xml"/><Relationship Id="rId22" Type="http://schemas.openxmlformats.org/officeDocument/2006/relationships/hyperlink" Target="https://www.ebpftravel.com/" TargetMode="External"/><Relationship Id="rId21" Type="http://schemas.openxmlformats.org/officeDocument/2006/relationships/image" Target="../media/image9.svg"/><Relationship Id="rId20" Type="http://schemas.openxmlformats.org/officeDocument/2006/relationships/image" Target="../media/image15.png"/><Relationship Id="rId2" Type="http://schemas.openxmlformats.org/officeDocument/2006/relationships/slideLayout" Target="../slideLayouts/slideLayout116.xml"/><Relationship Id="rId19" Type="http://schemas.openxmlformats.org/officeDocument/2006/relationships/image" Target="../media/image8.svg"/><Relationship Id="rId18" Type="http://schemas.openxmlformats.org/officeDocument/2006/relationships/image" Target="../media/image14.png"/><Relationship Id="rId17" Type="http://schemas.openxmlformats.org/officeDocument/2006/relationships/image" Target="../media/image7.svg"/><Relationship Id="rId16" Type="http://schemas.openxmlformats.org/officeDocument/2006/relationships/image" Target="../media/image13.png"/><Relationship Id="rId15" Type="http://schemas.openxmlformats.org/officeDocument/2006/relationships/image" Target="../media/image1.svg"/><Relationship Id="rId14" Type="http://schemas.openxmlformats.org/officeDocument/2006/relationships/image" Target="../media/image5.png"/><Relationship Id="rId13" Type="http://schemas.openxmlformats.org/officeDocument/2006/relationships/image" Target="../media/image6.svg"/><Relationship Id="rId12" Type="http://schemas.openxmlformats.org/officeDocument/2006/relationships/image" Target="../media/image12.png"/><Relationship Id="rId11" Type="http://schemas.openxmlformats.org/officeDocument/2006/relationships/image" Target="../media/image11.png"/><Relationship Id="rId10" Type="http://schemas.openxmlformats.org/officeDocument/2006/relationships/image" Target="../media/image2.png"/><Relationship Id="rId1" Type="http://schemas.openxmlformats.org/officeDocument/2006/relationships/slideLayout" Target="../slideLayouts/slideLayout115.xml"/></Relationships>
</file>

<file path=ppt/slideMasters/_rels/slideMaster1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32.xml"/><Relationship Id="rId8" Type="http://schemas.openxmlformats.org/officeDocument/2006/relationships/slideLayout" Target="../slideLayouts/slideLayout131.xml"/><Relationship Id="rId7" Type="http://schemas.openxmlformats.org/officeDocument/2006/relationships/slideLayout" Target="../slideLayouts/slideLayout130.xml"/><Relationship Id="rId6" Type="http://schemas.openxmlformats.org/officeDocument/2006/relationships/slideLayout" Target="../slideLayouts/slideLayout129.xml"/><Relationship Id="rId5" Type="http://schemas.openxmlformats.org/officeDocument/2006/relationships/slideLayout" Target="../slideLayouts/slideLayout128.xml"/><Relationship Id="rId4" Type="http://schemas.openxmlformats.org/officeDocument/2006/relationships/slideLayout" Target="../slideLayouts/slideLayout127.xml"/><Relationship Id="rId3" Type="http://schemas.openxmlformats.org/officeDocument/2006/relationships/slideLayout" Target="../slideLayouts/slideLayout126.xml"/><Relationship Id="rId23" Type="http://schemas.openxmlformats.org/officeDocument/2006/relationships/theme" Target="../theme/theme18.xml"/><Relationship Id="rId22" Type="http://schemas.openxmlformats.org/officeDocument/2006/relationships/hyperlink" Target="https://www.ebpftravel.com/" TargetMode="External"/><Relationship Id="rId21" Type="http://schemas.openxmlformats.org/officeDocument/2006/relationships/image" Target="../media/image9.svg"/><Relationship Id="rId20" Type="http://schemas.openxmlformats.org/officeDocument/2006/relationships/image" Target="../media/image15.png"/><Relationship Id="rId2" Type="http://schemas.openxmlformats.org/officeDocument/2006/relationships/slideLayout" Target="../slideLayouts/slideLayout125.xml"/><Relationship Id="rId19" Type="http://schemas.openxmlformats.org/officeDocument/2006/relationships/image" Target="../media/image8.svg"/><Relationship Id="rId18" Type="http://schemas.openxmlformats.org/officeDocument/2006/relationships/image" Target="../media/image14.png"/><Relationship Id="rId17" Type="http://schemas.openxmlformats.org/officeDocument/2006/relationships/image" Target="../media/image7.svg"/><Relationship Id="rId16" Type="http://schemas.openxmlformats.org/officeDocument/2006/relationships/image" Target="../media/image13.png"/><Relationship Id="rId15" Type="http://schemas.openxmlformats.org/officeDocument/2006/relationships/image" Target="../media/image1.svg"/><Relationship Id="rId14" Type="http://schemas.openxmlformats.org/officeDocument/2006/relationships/image" Target="../media/image5.png"/><Relationship Id="rId13" Type="http://schemas.openxmlformats.org/officeDocument/2006/relationships/image" Target="../media/image6.svg"/><Relationship Id="rId12" Type="http://schemas.openxmlformats.org/officeDocument/2006/relationships/image" Target="../media/image12.png"/><Relationship Id="rId11" Type="http://schemas.openxmlformats.org/officeDocument/2006/relationships/image" Target="../media/image11.png"/><Relationship Id="rId10" Type="http://schemas.openxmlformats.org/officeDocument/2006/relationships/image" Target="../media/image2.png"/><Relationship Id="rId1" Type="http://schemas.openxmlformats.org/officeDocument/2006/relationships/slideLayout" Target="../slideLayouts/slideLayout124.xml"/></Relationships>
</file>

<file path=ppt/slideMasters/_rels/slideMaster1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41.xml"/><Relationship Id="rId8" Type="http://schemas.openxmlformats.org/officeDocument/2006/relationships/slideLayout" Target="../slideLayouts/slideLayout140.xml"/><Relationship Id="rId7" Type="http://schemas.openxmlformats.org/officeDocument/2006/relationships/slideLayout" Target="../slideLayouts/slideLayout139.xml"/><Relationship Id="rId6" Type="http://schemas.openxmlformats.org/officeDocument/2006/relationships/slideLayout" Target="../slideLayouts/slideLayout138.xml"/><Relationship Id="rId5" Type="http://schemas.openxmlformats.org/officeDocument/2006/relationships/slideLayout" Target="../slideLayouts/slideLayout137.xml"/><Relationship Id="rId4" Type="http://schemas.openxmlformats.org/officeDocument/2006/relationships/slideLayout" Target="../slideLayouts/slideLayout136.xml"/><Relationship Id="rId3" Type="http://schemas.openxmlformats.org/officeDocument/2006/relationships/slideLayout" Target="../slideLayouts/slideLayout135.xml"/><Relationship Id="rId23" Type="http://schemas.openxmlformats.org/officeDocument/2006/relationships/theme" Target="../theme/theme19.xml"/><Relationship Id="rId22" Type="http://schemas.openxmlformats.org/officeDocument/2006/relationships/hyperlink" Target="https://www.ebpftravel.com/" TargetMode="External"/><Relationship Id="rId21" Type="http://schemas.openxmlformats.org/officeDocument/2006/relationships/image" Target="../media/image9.svg"/><Relationship Id="rId20" Type="http://schemas.openxmlformats.org/officeDocument/2006/relationships/image" Target="../media/image15.png"/><Relationship Id="rId2" Type="http://schemas.openxmlformats.org/officeDocument/2006/relationships/slideLayout" Target="../slideLayouts/slideLayout134.xml"/><Relationship Id="rId19" Type="http://schemas.openxmlformats.org/officeDocument/2006/relationships/image" Target="../media/image8.svg"/><Relationship Id="rId18" Type="http://schemas.openxmlformats.org/officeDocument/2006/relationships/image" Target="../media/image14.png"/><Relationship Id="rId17" Type="http://schemas.openxmlformats.org/officeDocument/2006/relationships/image" Target="../media/image7.svg"/><Relationship Id="rId16" Type="http://schemas.openxmlformats.org/officeDocument/2006/relationships/image" Target="../media/image13.png"/><Relationship Id="rId15" Type="http://schemas.openxmlformats.org/officeDocument/2006/relationships/image" Target="../media/image1.svg"/><Relationship Id="rId14" Type="http://schemas.openxmlformats.org/officeDocument/2006/relationships/image" Target="../media/image5.png"/><Relationship Id="rId13" Type="http://schemas.openxmlformats.org/officeDocument/2006/relationships/image" Target="../media/image6.svg"/><Relationship Id="rId12" Type="http://schemas.openxmlformats.org/officeDocument/2006/relationships/image" Target="../media/image12.png"/><Relationship Id="rId11" Type="http://schemas.openxmlformats.org/officeDocument/2006/relationships/image" Target="../media/image11.png"/><Relationship Id="rId10" Type="http://schemas.openxmlformats.org/officeDocument/2006/relationships/image" Target="../media/image2.png"/><Relationship Id="rId1" Type="http://schemas.openxmlformats.org/officeDocument/2006/relationships/slideLayout" Target="../slideLayouts/slideLayout133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2.xml"/><Relationship Id="rId8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0.xml"/><Relationship Id="rId6" Type="http://schemas.openxmlformats.org/officeDocument/2006/relationships/slideLayout" Target="../slideLayouts/slideLayout9.xml"/><Relationship Id="rId5" Type="http://schemas.openxmlformats.org/officeDocument/2006/relationships/slideLayout" Target="../slideLayouts/slideLayout8.xml"/><Relationship Id="rId4" Type="http://schemas.openxmlformats.org/officeDocument/2006/relationships/slideLayout" Target="../slideLayouts/slideLayout7.xml"/><Relationship Id="rId3" Type="http://schemas.openxmlformats.org/officeDocument/2006/relationships/slideLayout" Target="../slideLayouts/slideLayout6.xml"/><Relationship Id="rId23" Type="http://schemas.openxmlformats.org/officeDocument/2006/relationships/theme" Target="../theme/theme2.xml"/><Relationship Id="rId22" Type="http://schemas.openxmlformats.org/officeDocument/2006/relationships/hyperlink" Target="https://www.ebpftravel.com/" TargetMode="External"/><Relationship Id="rId21" Type="http://schemas.openxmlformats.org/officeDocument/2006/relationships/image" Target="../media/image9.svg"/><Relationship Id="rId20" Type="http://schemas.openxmlformats.org/officeDocument/2006/relationships/image" Target="../media/image15.png"/><Relationship Id="rId2" Type="http://schemas.openxmlformats.org/officeDocument/2006/relationships/slideLayout" Target="../slideLayouts/slideLayout5.xml"/><Relationship Id="rId19" Type="http://schemas.openxmlformats.org/officeDocument/2006/relationships/image" Target="../media/image8.svg"/><Relationship Id="rId18" Type="http://schemas.openxmlformats.org/officeDocument/2006/relationships/image" Target="../media/image14.png"/><Relationship Id="rId17" Type="http://schemas.openxmlformats.org/officeDocument/2006/relationships/image" Target="../media/image7.svg"/><Relationship Id="rId16" Type="http://schemas.openxmlformats.org/officeDocument/2006/relationships/image" Target="../media/image13.png"/><Relationship Id="rId15" Type="http://schemas.openxmlformats.org/officeDocument/2006/relationships/image" Target="../media/image1.svg"/><Relationship Id="rId14" Type="http://schemas.openxmlformats.org/officeDocument/2006/relationships/image" Target="../media/image5.png"/><Relationship Id="rId13" Type="http://schemas.openxmlformats.org/officeDocument/2006/relationships/image" Target="../media/image6.svg"/><Relationship Id="rId12" Type="http://schemas.openxmlformats.org/officeDocument/2006/relationships/image" Target="../media/image12.png"/><Relationship Id="rId11" Type="http://schemas.openxmlformats.org/officeDocument/2006/relationships/image" Target="../media/image11.png"/><Relationship Id="rId10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Masters/_rels/slideMaster2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50.xml"/><Relationship Id="rId8" Type="http://schemas.openxmlformats.org/officeDocument/2006/relationships/slideLayout" Target="../slideLayouts/slideLayout149.xml"/><Relationship Id="rId7" Type="http://schemas.openxmlformats.org/officeDocument/2006/relationships/slideLayout" Target="../slideLayouts/slideLayout148.xml"/><Relationship Id="rId6" Type="http://schemas.openxmlformats.org/officeDocument/2006/relationships/slideLayout" Target="../slideLayouts/slideLayout147.xml"/><Relationship Id="rId5" Type="http://schemas.openxmlformats.org/officeDocument/2006/relationships/slideLayout" Target="../slideLayouts/slideLayout146.xml"/><Relationship Id="rId4" Type="http://schemas.openxmlformats.org/officeDocument/2006/relationships/slideLayout" Target="../slideLayouts/slideLayout145.xml"/><Relationship Id="rId3" Type="http://schemas.openxmlformats.org/officeDocument/2006/relationships/slideLayout" Target="../slideLayouts/slideLayout144.xml"/><Relationship Id="rId23" Type="http://schemas.openxmlformats.org/officeDocument/2006/relationships/theme" Target="../theme/theme20.xml"/><Relationship Id="rId22" Type="http://schemas.openxmlformats.org/officeDocument/2006/relationships/hyperlink" Target="https://www.ebpftravel.com/" TargetMode="External"/><Relationship Id="rId21" Type="http://schemas.openxmlformats.org/officeDocument/2006/relationships/image" Target="../media/image9.svg"/><Relationship Id="rId20" Type="http://schemas.openxmlformats.org/officeDocument/2006/relationships/image" Target="../media/image15.png"/><Relationship Id="rId2" Type="http://schemas.openxmlformats.org/officeDocument/2006/relationships/slideLayout" Target="../slideLayouts/slideLayout143.xml"/><Relationship Id="rId19" Type="http://schemas.openxmlformats.org/officeDocument/2006/relationships/image" Target="../media/image8.svg"/><Relationship Id="rId18" Type="http://schemas.openxmlformats.org/officeDocument/2006/relationships/image" Target="../media/image14.png"/><Relationship Id="rId17" Type="http://schemas.openxmlformats.org/officeDocument/2006/relationships/image" Target="../media/image7.svg"/><Relationship Id="rId16" Type="http://schemas.openxmlformats.org/officeDocument/2006/relationships/image" Target="../media/image13.png"/><Relationship Id="rId15" Type="http://schemas.openxmlformats.org/officeDocument/2006/relationships/image" Target="../media/image1.svg"/><Relationship Id="rId14" Type="http://schemas.openxmlformats.org/officeDocument/2006/relationships/image" Target="../media/image5.png"/><Relationship Id="rId13" Type="http://schemas.openxmlformats.org/officeDocument/2006/relationships/image" Target="../media/image6.svg"/><Relationship Id="rId12" Type="http://schemas.openxmlformats.org/officeDocument/2006/relationships/image" Target="../media/image12.png"/><Relationship Id="rId11" Type="http://schemas.openxmlformats.org/officeDocument/2006/relationships/image" Target="../media/image11.png"/><Relationship Id="rId10" Type="http://schemas.openxmlformats.org/officeDocument/2006/relationships/image" Target="../media/image2.png"/><Relationship Id="rId1" Type="http://schemas.openxmlformats.org/officeDocument/2006/relationships/slideLayout" Target="../slideLayouts/slideLayout142.xml"/></Relationships>
</file>

<file path=ppt/slideMasters/_rels/slideMaster2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59.xml"/><Relationship Id="rId8" Type="http://schemas.openxmlformats.org/officeDocument/2006/relationships/slideLayout" Target="../slideLayouts/slideLayout158.xml"/><Relationship Id="rId7" Type="http://schemas.openxmlformats.org/officeDocument/2006/relationships/slideLayout" Target="../slideLayouts/slideLayout157.xml"/><Relationship Id="rId6" Type="http://schemas.openxmlformats.org/officeDocument/2006/relationships/slideLayout" Target="../slideLayouts/slideLayout156.xml"/><Relationship Id="rId5" Type="http://schemas.openxmlformats.org/officeDocument/2006/relationships/slideLayout" Target="../slideLayouts/slideLayout155.xml"/><Relationship Id="rId4" Type="http://schemas.openxmlformats.org/officeDocument/2006/relationships/slideLayout" Target="../slideLayouts/slideLayout154.xml"/><Relationship Id="rId3" Type="http://schemas.openxmlformats.org/officeDocument/2006/relationships/slideLayout" Target="../slideLayouts/slideLayout153.xml"/><Relationship Id="rId23" Type="http://schemas.openxmlformats.org/officeDocument/2006/relationships/theme" Target="../theme/theme21.xml"/><Relationship Id="rId22" Type="http://schemas.openxmlformats.org/officeDocument/2006/relationships/hyperlink" Target="https://www.ebpftravel.com/" TargetMode="External"/><Relationship Id="rId21" Type="http://schemas.openxmlformats.org/officeDocument/2006/relationships/image" Target="../media/image9.svg"/><Relationship Id="rId20" Type="http://schemas.openxmlformats.org/officeDocument/2006/relationships/image" Target="../media/image15.png"/><Relationship Id="rId2" Type="http://schemas.openxmlformats.org/officeDocument/2006/relationships/slideLayout" Target="../slideLayouts/slideLayout152.xml"/><Relationship Id="rId19" Type="http://schemas.openxmlformats.org/officeDocument/2006/relationships/image" Target="../media/image8.svg"/><Relationship Id="rId18" Type="http://schemas.openxmlformats.org/officeDocument/2006/relationships/image" Target="../media/image14.png"/><Relationship Id="rId17" Type="http://schemas.openxmlformats.org/officeDocument/2006/relationships/image" Target="../media/image7.svg"/><Relationship Id="rId16" Type="http://schemas.openxmlformats.org/officeDocument/2006/relationships/image" Target="../media/image13.png"/><Relationship Id="rId15" Type="http://schemas.openxmlformats.org/officeDocument/2006/relationships/image" Target="../media/image1.svg"/><Relationship Id="rId14" Type="http://schemas.openxmlformats.org/officeDocument/2006/relationships/image" Target="../media/image5.png"/><Relationship Id="rId13" Type="http://schemas.openxmlformats.org/officeDocument/2006/relationships/image" Target="../media/image6.svg"/><Relationship Id="rId12" Type="http://schemas.openxmlformats.org/officeDocument/2006/relationships/image" Target="../media/image12.png"/><Relationship Id="rId11" Type="http://schemas.openxmlformats.org/officeDocument/2006/relationships/image" Target="../media/image11.png"/><Relationship Id="rId10" Type="http://schemas.openxmlformats.org/officeDocument/2006/relationships/image" Target="../media/image2.png"/><Relationship Id="rId1" Type="http://schemas.openxmlformats.org/officeDocument/2006/relationships/slideLayout" Target="../slideLayouts/slideLayout151.xml"/></Relationships>
</file>

<file path=ppt/slideMasters/_rels/slideMaster2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68.xml"/><Relationship Id="rId8" Type="http://schemas.openxmlformats.org/officeDocument/2006/relationships/slideLayout" Target="../slideLayouts/slideLayout167.xml"/><Relationship Id="rId7" Type="http://schemas.openxmlformats.org/officeDocument/2006/relationships/slideLayout" Target="../slideLayouts/slideLayout166.xml"/><Relationship Id="rId6" Type="http://schemas.openxmlformats.org/officeDocument/2006/relationships/slideLayout" Target="../slideLayouts/slideLayout165.xml"/><Relationship Id="rId5" Type="http://schemas.openxmlformats.org/officeDocument/2006/relationships/slideLayout" Target="../slideLayouts/slideLayout164.xml"/><Relationship Id="rId4" Type="http://schemas.openxmlformats.org/officeDocument/2006/relationships/slideLayout" Target="../slideLayouts/slideLayout163.xml"/><Relationship Id="rId3" Type="http://schemas.openxmlformats.org/officeDocument/2006/relationships/slideLayout" Target="../slideLayouts/slideLayout162.xml"/><Relationship Id="rId23" Type="http://schemas.openxmlformats.org/officeDocument/2006/relationships/theme" Target="../theme/theme22.xml"/><Relationship Id="rId22" Type="http://schemas.openxmlformats.org/officeDocument/2006/relationships/hyperlink" Target="https://www.ebpftravel.com/" TargetMode="External"/><Relationship Id="rId21" Type="http://schemas.openxmlformats.org/officeDocument/2006/relationships/image" Target="../media/image9.svg"/><Relationship Id="rId20" Type="http://schemas.openxmlformats.org/officeDocument/2006/relationships/image" Target="../media/image15.png"/><Relationship Id="rId2" Type="http://schemas.openxmlformats.org/officeDocument/2006/relationships/slideLayout" Target="../slideLayouts/slideLayout161.xml"/><Relationship Id="rId19" Type="http://schemas.openxmlformats.org/officeDocument/2006/relationships/image" Target="../media/image8.svg"/><Relationship Id="rId18" Type="http://schemas.openxmlformats.org/officeDocument/2006/relationships/image" Target="../media/image14.png"/><Relationship Id="rId17" Type="http://schemas.openxmlformats.org/officeDocument/2006/relationships/image" Target="../media/image7.svg"/><Relationship Id="rId16" Type="http://schemas.openxmlformats.org/officeDocument/2006/relationships/image" Target="../media/image13.png"/><Relationship Id="rId15" Type="http://schemas.openxmlformats.org/officeDocument/2006/relationships/image" Target="../media/image1.svg"/><Relationship Id="rId14" Type="http://schemas.openxmlformats.org/officeDocument/2006/relationships/image" Target="../media/image5.png"/><Relationship Id="rId13" Type="http://schemas.openxmlformats.org/officeDocument/2006/relationships/image" Target="../media/image6.svg"/><Relationship Id="rId12" Type="http://schemas.openxmlformats.org/officeDocument/2006/relationships/image" Target="../media/image12.png"/><Relationship Id="rId11" Type="http://schemas.openxmlformats.org/officeDocument/2006/relationships/image" Target="../media/image11.png"/><Relationship Id="rId10" Type="http://schemas.openxmlformats.org/officeDocument/2006/relationships/image" Target="../media/image2.png"/><Relationship Id="rId1" Type="http://schemas.openxmlformats.org/officeDocument/2006/relationships/slideLayout" Target="../slideLayouts/slideLayout160.xml"/></Relationships>
</file>

<file path=ppt/slideMasters/_rels/slideMaster2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77.xml"/><Relationship Id="rId8" Type="http://schemas.openxmlformats.org/officeDocument/2006/relationships/slideLayout" Target="../slideLayouts/slideLayout176.xml"/><Relationship Id="rId7" Type="http://schemas.openxmlformats.org/officeDocument/2006/relationships/slideLayout" Target="../slideLayouts/slideLayout175.xml"/><Relationship Id="rId6" Type="http://schemas.openxmlformats.org/officeDocument/2006/relationships/slideLayout" Target="../slideLayouts/slideLayout174.xml"/><Relationship Id="rId5" Type="http://schemas.openxmlformats.org/officeDocument/2006/relationships/slideLayout" Target="../slideLayouts/slideLayout173.xml"/><Relationship Id="rId4" Type="http://schemas.openxmlformats.org/officeDocument/2006/relationships/slideLayout" Target="../slideLayouts/slideLayout172.xml"/><Relationship Id="rId3" Type="http://schemas.openxmlformats.org/officeDocument/2006/relationships/slideLayout" Target="../slideLayouts/slideLayout171.xml"/><Relationship Id="rId23" Type="http://schemas.openxmlformats.org/officeDocument/2006/relationships/theme" Target="../theme/theme23.xml"/><Relationship Id="rId22" Type="http://schemas.openxmlformats.org/officeDocument/2006/relationships/hyperlink" Target="https://www.ebpftravel.com/" TargetMode="External"/><Relationship Id="rId21" Type="http://schemas.openxmlformats.org/officeDocument/2006/relationships/image" Target="../media/image9.svg"/><Relationship Id="rId20" Type="http://schemas.openxmlformats.org/officeDocument/2006/relationships/image" Target="../media/image15.png"/><Relationship Id="rId2" Type="http://schemas.openxmlformats.org/officeDocument/2006/relationships/slideLayout" Target="../slideLayouts/slideLayout170.xml"/><Relationship Id="rId19" Type="http://schemas.openxmlformats.org/officeDocument/2006/relationships/image" Target="../media/image8.svg"/><Relationship Id="rId18" Type="http://schemas.openxmlformats.org/officeDocument/2006/relationships/image" Target="../media/image14.png"/><Relationship Id="rId17" Type="http://schemas.openxmlformats.org/officeDocument/2006/relationships/image" Target="../media/image7.svg"/><Relationship Id="rId16" Type="http://schemas.openxmlformats.org/officeDocument/2006/relationships/image" Target="../media/image13.png"/><Relationship Id="rId15" Type="http://schemas.openxmlformats.org/officeDocument/2006/relationships/image" Target="../media/image1.svg"/><Relationship Id="rId14" Type="http://schemas.openxmlformats.org/officeDocument/2006/relationships/image" Target="../media/image5.png"/><Relationship Id="rId13" Type="http://schemas.openxmlformats.org/officeDocument/2006/relationships/image" Target="../media/image6.svg"/><Relationship Id="rId12" Type="http://schemas.openxmlformats.org/officeDocument/2006/relationships/image" Target="../media/image12.png"/><Relationship Id="rId11" Type="http://schemas.openxmlformats.org/officeDocument/2006/relationships/image" Target="../media/image11.png"/><Relationship Id="rId10" Type="http://schemas.openxmlformats.org/officeDocument/2006/relationships/image" Target="../media/image2.png"/><Relationship Id="rId1" Type="http://schemas.openxmlformats.org/officeDocument/2006/relationships/slideLayout" Target="../slideLayouts/slideLayout169.xml"/></Relationships>
</file>

<file path=ppt/slideMasters/_rels/slideMaster2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86.xml"/><Relationship Id="rId8" Type="http://schemas.openxmlformats.org/officeDocument/2006/relationships/slideLayout" Target="../slideLayouts/slideLayout185.xml"/><Relationship Id="rId7" Type="http://schemas.openxmlformats.org/officeDocument/2006/relationships/slideLayout" Target="../slideLayouts/slideLayout184.xml"/><Relationship Id="rId6" Type="http://schemas.openxmlformats.org/officeDocument/2006/relationships/slideLayout" Target="../slideLayouts/slideLayout183.xml"/><Relationship Id="rId5" Type="http://schemas.openxmlformats.org/officeDocument/2006/relationships/slideLayout" Target="../slideLayouts/slideLayout182.xml"/><Relationship Id="rId4" Type="http://schemas.openxmlformats.org/officeDocument/2006/relationships/slideLayout" Target="../slideLayouts/slideLayout181.xml"/><Relationship Id="rId3" Type="http://schemas.openxmlformats.org/officeDocument/2006/relationships/slideLayout" Target="../slideLayouts/slideLayout180.xml"/><Relationship Id="rId23" Type="http://schemas.openxmlformats.org/officeDocument/2006/relationships/theme" Target="../theme/theme24.xml"/><Relationship Id="rId22" Type="http://schemas.openxmlformats.org/officeDocument/2006/relationships/hyperlink" Target="https://www.ebpftravel.com/" TargetMode="External"/><Relationship Id="rId21" Type="http://schemas.openxmlformats.org/officeDocument/2006/relationships/image" Target="../media/image9.svg"/><Relationship Id="rId20" Type="http://schemas.openxmlformats.org/officeDocument/2006/relationships/image" Target="../media/image15.png"/><Relationship Id="rId2" Type="http://schemas.openxmlformats.org/officeDocument/2006/relationships/slideLayout" Target="../slideLayouts/slideLayout179.xml"/><Relationship Id="rId19" Type="http://schemas.openxmlformats.org/officeDocument/2006/relationships/image" Target="../media/image8.svg"/><Relationship Id="rId18" Type="http://schemas.openxmlformats.org/officeDocument/2006/relationships/image" Target="../media/image14.png"/><Relationship Id="rId17" Type="http://schemas.openxmlformats.org/officeDocument/2006/relationships/image" Target="../media/image7.svg"/><Relationship Id="rId16" Type="http://schemas.openxmlformats.org/officeDocument/2006/relationships/image" Target="../media/image13.png"/><Relationship Id="rId15" Type="http://schemas.openxmlformats.org/officeDocument/2006/relationships/image" Target="../media/image1.svg"/><Relationship Id="rId14" Type="http://schemas.openxmlformats.org/officeDocument/2006/relationships/image" Target="../media/image5.png"/><Relationship Id="rId13" Type="http://schemas.openxmlformats.org/officeDocument/2006/relationships/image" Target="../media/image6.svg"/><Relationship Id="rId12" Type="http://schemas.openxmlformats.org/officeDocument/2006/relationships/image" Target="../media/image12.png"/><Relationship Id="rId11" Type="http://schemas.openxmlformats.org/officeDocument/2006/relationships/image" Target="../media/image11.png"/><Relationship Id="rId10" Type="http://schemas.openxmlformats.org/officeDocument/2006/relationships/image" Target="../media/image2.png"/><Relationship Id="rId1" Type="http://schemas.openxmlformats.org/officeDocument/2006/relationships/slideLayout" Target="../slideLayouts/slideLayout178.xml"/></Relationships>
</file>

<file path=ppt/slideMasters/_rels/slideMaster25.xml.rels><?xml version="1.0" encoding="UTF-8" standalone="yes"?>
<Relationships xmlns="http://schemas.openxmlformats.org/package/2006/relationships"><Relationship Id="rId6" Type="http://schemas.openxmlformats.org/officeDocument/2006/relationships/theme" Target="../theme/theme25.xml"/><Relationship Id="rId5" Type="http://schemas.openxmlformats.org/officeDocument/2006/relationships/image" Target="../media/image11.png"/><Relationship Id="rId4" Type="http://schemas.openxmlformats.org/officeDocument/2006/relationships/hyperlink" Target="https://www.ebpftravel.com/" TargetMode="External"/><Relationship Id="rId3" Type="http://schemas.openxmlformats.org/officeDocument/2006/relationships/slideLayout" Target="../slideLayouts/slideLayout189.xml"/><Relationship Id="rId2" Type="http://schemas.openxmlformats.org/officeDocument/2006/relationships/slideLayout" Target="../slideLayouts/slideLayout188.xml"/><Relationship Id="rId1" Type="http://schemas.openxmlformats.org/officeDocument/2006/relationships/slideLayout" Target="../slideLayouts/slideLayout187.xml"/></Relationships>
</file>

<file path=ppt/slideMasters/_rels/slideMaster26.xml.rels><?xml version="1.0" encoding="UTF-8" standalone="yes"?>
<Relationships xmlns="http://schemas.openxmlformats.org/package/2006/relationships"><Relationship Id="rId6" Type="http://schemas.openxmlformats.org/officeDocument/2006/relationships/theme" Target="../theme/theme26.xml"/><Relationship Id="rId5" Type="http://schemas.openxmlformats.org/officeDocument/2006/relationships/image" Target="../media/image11.png"/><Relationship Id="rId4" Type="http://schemas.openxmlformats.org/officeDocument/2006/relationships/hyperlink" Target="https://www.ebpftravel.com/" TargetMode="External"/><Relationship Id="rId3" Type="http://schemas.openxmlformats.org/officeDocument/2006/relationships/slideLayout" Target="../slideLayouts/slideLayout192.xml"/><Relationship Id="rId2" Type="http://schemas.openxmlformats.org/officeDocument/2006/relationships/slideLayout" Target="../slideLayouts/slideLayout191.xml"/><Relationship Id="rId1" Type="http://schemas.openxmlformats.org/officeDocument/2006/relationships/slideLayout" Target="../slideLayouts/slideLayout190.xml"/></Relationships>
</file>

<file path=ppt/slideMasters/_rels/slideMaster2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1.xml"/><Relationship Id="rId8" Type="http://schemas.openxmlformats.org/officeDocument/2006/relationships/slideLayout" Target="../slideLayouts/slideLayout200.xml"/><Relationship Id="rId7" Type="http://schemas.openxmlformats.org/officeDocument/2006/relationships/slideLayout" Target="../slideLayouts/slideLayout199.xml"/><Relationship Id="rId6" Type="http://schemas.openxmlformats.org/officeDocument/2006/relationships/slideLayout" Target="../slideLayouts/slideLayout198.xml"/><Relationship Id="rId5" Type="http://schemas.openxmlformats.org/officeDocument/2006/relationships/slideLayout" Target="../slideLayouts/slideLayout197.xml"/><Relationship Id="rId4" Type="http://schemas.openxmlformats.org/officeDocument/2006/relationships/slideLayout" Target="../slideLayouts/slideLayout196.xml"/><Relationship Id="rId3" Type="http://schemas.openxmlformats.org/officeDocument/2006/relationships/slideLayout" Target="../slideLayouts/slideLayout195.xml"/><Relationship Id="rId23" Type="http://schemas.openxmlformats.org/officeDocument/2006/relationships/theme" Target="../theme/theme27.xml"/><Relationship Id="rId22" Type="http://schemas.openxmlformats.org/officeDocument/2006/relationships/hyperlink" Target="https://www.ebpftravel.com/" TargetMode="External"/><Relationship Id="rId21" Type="http://schemas.openxmlformats.org/officeDocument/2006/relationships/image" Target="../media/image9.svg"/><Relationship Id="rId20" Type="http://schemas.openxmlformats.org/officeDocument/2006/relationships/image" Target="../media/image15.png"/><Relationship Id="rId2" Type="http://schemas.openxmlformats.org/officeDocument/2006/relationships/slideLayout" Target="../slideLayouts/slideLayout194.xml"/><Relationship Id="rId19" Type="http://schemas.openxmlformats.org/officeDocument/2006/relationships/image" Target="../media/image8.svg"/><Relationship Id="rId18" Type="http://schemas.openxmlformats.org/officeDocument/2006/relationships/image" Target="../media/image14.png"/><Relationship Id="rId17" Type="http://schemas.openxmlformats.org/officeDocument/2006/relationships/image" Target="../media/image7.svg"/><Relationship Id="rId16" Type="http://schemas.openxmlformats.org/officeDocument/2006/relationships/image" Target="../media/image13.png"/><Relationship Id="rId15" Type="http://schemas.openxmlformats.org/officeDocument/2006/relationships/image" Target="../media/image1.svg"/><Relationship Id="rId14" Type="http://schemas.openxmlformats.org/officeDocument/2006/relationships/image" Target="../media/image5.png"/><Relationship Id="rId13" Type="http://schemas.openxmlformats.org/officeDocument/2006/relationships/image" Target="../media/image6.svg"/><Relationship Id="rId12" Type="http://schemas.openxmlformats.org/officeDocument/2006/relationships/image" Target="../media/image12.png"/><Relationship Id="rId11" Type="http://schemas.openxmlformats.org/officeDocument/2006/relationships/image" Target="../media/image11.png"/><Relationship Id="rId10" Type="http://schemas.openxmlformats.org/officeDocument/2006/relationships/image" Target="../media/image2.png"/><Relationship Id="rId1" Type="http://schemas.openxmlformats.org/officeDocument/2006/relationships/slideLayout" Target="../slideLayouts/slideLayout193.xml"/></Relationships>
</file>

<file path=ppt/slideMasters/_rels/slideMaster2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10.xml"/><Relationship Id="rId8" Type="http://schemas.openxmlformats.org/officeDocument/2006/relationships/slideLayout" Target="../slideLayouts/slideLayout209.xml"/><Relationship Id="rId7" Type="http://schemas.openxmlformats.org/officeDocument/2006/relationships/slideLayout" Target="../slideLayouts/slideLayout208.xml"/><Relationship Id="rId6" Type="http://schemas.openxmlformats.org/officeDocument/2006/relationships/slideLayout" Target="../slideLayouts/slideLayout207.xml"/><Relationship Id="rId5" Type="http://schemas.openxmlformats.org/officeDocument/2006/relationships/slideLayout" Target="../slideLayouts/slideLayout206.xml"/><Relationship Id="rId4" Type="http://schemas.openxmlformats.org/officeDocument/2006/relationships/slideLayout" Target="../slideLayouts/slideLayout205.xml"/><Relationship Id="rId3" Type="http://schemas.openxmlformats.org/officeDocument/2006/relationships/slideLayout" Target="../slideLayouts/slideLayout204.xml"/><Relationship Id="rId23" Type="http://schemas.openxmlformats.org/officeDocument/2006/relationships/theme" Target="../theme/theme28.xml"/><Relationship Id="rId22" Type="http://schemas.openxmlformats.org/officeDocument/2006/relationships/hyperlink" Target="https://www.ebpftravel.com/" TargetMode="External"/><Relationship Id="rId21" Type="http://schemas.openxmlformats.org/officeDocument/2006/relationships/image" Target="../media/image9.svg"/><Relationship Id="rId20" Type="http://schemas.openxmlformats.org/officeDocument/2006/relationships/image" Target="../media/image15.png"/><Relationship Id="rId2" Type="http://schemas.openxmlformats.org/officeDocument/2006/relationships/slideLayout" Target="../slideLayouts/slideLayout203.xml"/><Relationship Id="rId19" Type="http://schemas.openxmlformats.org/officeDocument/2006/relationships/image" Target="../media/image8.svg"/><Relationship Id="rId18" Type="http://schemas.openxmlformats.org/officeDocument/2006/relationships/image" Target="../media/image14.png"/><Relationship Id="rId17" Type="http://schemas.openxmlformats.org/officeDocument/2006/relationships/image" Target="../media/image7.svg"/><Relationship Id="rId16" Type="http://schemas.openxmlformats.org/officeDocument/2006/relationships/image" Target="../media/image13.png"/><Relationship Id="rId15" Type="http://schemas.openxmlformats.org/officeDocument/2006/relationships/image" Target="../media/image1.svg"/><Relationship Id="rId14" Type="http://schemas.openxmlformats.org/officeDocument/2006/relationships/image" Target="../media/image5.png"/><Relationship Id="rId13" Type="http://schemas.openxmlformats.org/officeDocument/2006/relationships/image" Target="../media/image6.svg"/><Relationship Id="rId12" Type="http://schemas.openxmlformats.org/officeDocument/2006/relationships/image" Target="../media/image12.png"/><Relationship Id="rId11" Type="http://schemas.openxmlformats.org/officeDocument/2006/relationships/image" Target="../media/image11.png"/><Relationship Id="rId10" Type="http://schemas.openxmlformats.org/officeDocument/2006/relationships/image" Target="../media/image2.png"/><Relationship Id="rId1" Type="http://schemas.openxmlformats.org/officeDocument/2006/relationships/slideLayout" Target="../slideLayouts/slideLayout202.xml"/></Relationships>
</file>

<file path=ppt/slideMasters/_rels/slideMaster2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19.xml"/><Relationship Id="rId8" Type="http://schemas.openxmlformats.org/officeDocument/2006/relationships/slideLayout" Target="../slideLayouts/slideLayout218.xml"/><Relationship Id="rId7" Type="http://schemas.openxmlformats.org/officeDocument/2006/relationships/slideLayout" Target="../slideLayouts/slideLayout217.xml"/><Relationship Id="rId6" Type="http://schemas.openxmlformats.org/officeDocument/2006/relationships/slideLayout" Target="../slideLayouts/slideLayout216.xml"/><Relationship Id="rId5" Type="http://schemas.openxmlformats.org/officeDocument/2006/relationships/slideLayout" Target="../slideLayouts/slideLayout215.xml"/><Relationship Id="rId4" Type="http://schemas.openxmlformats.org/officeDocument/2006/relationships/slideLayout" Target="../slideLayouts/slideLayout214.xml"/><Relationship Id="rId3" Type="http://schemas.openxmlformats.org/officeDocument/2006/relationships/slideLayout" Target="../slideLayouts/slideLayout213.xml"/><Relationship Id="rId23" Type="http://schemas.openxmlformats.org/officeDocument/2006/relationships/theme" Target="../theme/theme29.xml"/><Relationship Id="rId22" Type="http://schemas.openxmlformats.org/officeDocument/2006/relationships/hyperlink" Target="https://www.ebpftravel.com/" TargetMode="External"/><Relationship Id="rId21" Type="http://schemas.openxmlformats.org/officeDocument/2006/relationships/image" Target="../media/image9.svg"/><Relationship Id="rId20" Type="http://schemas.openxmlformats.org/officeDocument/2006/relationships/image" Target="../media/image15.png"/><Relationship Id="rId2" Type="http://schemas.openxmlformats.org/officeDocument/2006/relationships/slideLayout" Target="../slideLayouts/slideLayout212.xml"/><Relationship Id="rId19" Type="http://schemas.openxmlformats.org/officeDocument/2006/relationships/image" Target="../media/image8.svg"/><Relationship Id="rId18" Type="http://schemas.openxmlformats.org/officeDocument/2006/relationships/image" Target="../media/image14.png"/><Relationship Id="rId17" Type="http://schemas.openxmlformats.org/officeDocument/2006/relationships/image" Target="../media/image7.svg"/><Relationship Id="rId16" Type="http://schemas.openxmlformats.org/officeDocument/2006/relationships/image" Target="../media/image13.png"/><Relationship Id="rId15" Type="http://schemas.openxmlformats.org/officeDocument/2006/relationships/image" Target="../media/image1.svg"/><Relationship Id="rId14" Type="http://schemas.openxmlformats.org/officeDocument/2006/relationships/image" Target="../media/image5.png"/><Relationship Id="rId13" Type="http://schemas.openxmlformats.org/officeDocument/2006/relationships/image" Target="../media/image6.svg"/><Relationship Id="rId12" Type="http://schemas.openxmlformats.org/officeDocument/2006/relationships/image" Target="../media/image12.png"/><Relationship Id="rId11" Type="http://schemas.openxmlformats.org/officeDocument/2006/relationships/image" Target="../media/image11.png"/><Relationship Id="rId10" Type="http://schemas.openxmlformats.org/officeDocument/2006/relationships/image" Target="../media/image2.png"/><Relationship Id="rId1" Type="http://schemas.openxmlformats.org/officeDocument/2006/relationships/slideLayout" Target="../slideLayouts/slideLayout211.xml"/></Relationships>
</file>

<file path=ppt/slideMasters/_rels/slideMaster3.xml.rels><?xml version="1.0" encoding="UTF-8" standalone="yes"?>
<Relationships xmlns="http://schemas.openxmlformats.org/package/2006/relationships"><Relationship Id="rId6" Type="http://schemas.openxmlformats.org/officeDocument/2006/relationships/theme" Target="../theme/theme3.xml"/><Relationship Id="rId5" Type="http://schemas.openxmlformats.org/officeDocument/2006/relationships/image" Target="../media/image11.png"/><Relationship Id="rId4" Type="http://schemas.openxmlformats.org/officeDocument/2006/relationships/hyperlink" Target="https://www.ebpftravel.com/" TargetMode="External"/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/Relationships>
</file>

<file path=ppt/slideMasters/_rels/slideMaster3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28.xml"/><Relationship Id="rId8" Type="http://schemas.openxmlformats.org/officeDocument/2006/relationships/slideLayout" Target="../slideLayouts/slideLayout227.xml"/><Relationship Id="rId7" Type="http://schemas.openxmlformats.org/officeDocument/2006/relationships/slideLayout" Target="../slideLayouts/slideLayout226.xml"/><Relationship Id="rId6" Type="http://schemas.openxmlformats.org/officeDocument/2006/relationships/slideLayout" Target="../slideLayouts/slideLayout225.xml"/><Relationship Id="rId5" Type="http://schemas.openxmlformats.org/officeDocument/2006/relationships/slideLayout" Target="../slideLayouts/slideLayout224.xml"/><Relationship Id="rId4" Type="http://schemas.openxmlformats.org/officeDocument/2006/relationships/slideLayout" Target="../slideLayouts/slideLayout223.xml"/><Relationship Id="rId3" Type="http://schemas.openxmlformats.org/officeDocument/2006/relationships/slideLayout" Target="../slideLayouts/slideLayout222.xml"/><Relationship Id="rId23" Type="http://schemas.openxmlformats.org/officeDocument/2006/relationships/theme" Target="../theme/theme30.xml"/><Relationship Id="rId22" Type="http://schemas.openxmlformats.org/officeDocument/2006/relationships/hyperlink" Target="https://www.ebpftravel.com/" TargetMode="External"/><Relationship Id="rId21" Type="http://schemas.openxmlformats.org/officeDocument/2006/relationships/image" Target="../media/image9.svg"/><Relationship Id="rId20" Type="http://schemas.openxmlformats.org/officeDocument/2006/relationships/image" Target="../media/image15.png"/><Relationship Id="rId2" Type="http://schemas.openxmlformats.org/officeDocument/2006/relationships/slideLayout" Target="../slideLayouts/slideLayout221.xml"/><Relationship Id="rId19" Type="http://schemas.openxmlformats.org/officeDocument/2006/relationships/image" Target="../media/image8.svg"/><Relationship Id="rId18" Type="http://schemas.openxmlformats.org/officeDocument/2006/relationships/image" Target="../media/image14.png"/><Relationship Id="rId17" Type="http://schemas.openxmlformats.org/officeDocument/2006/relationships/image" Target="../media/image7.svg"/><Relationship Id="rId16" Type="http://schemas.openxmlformats.org/officeDocument/2006/relationships/image" Target="../media/image13.png"/><Relationship Id="rId15" Type="http://schemas.openxmlformats.org/officeDocument/2006/relationships/image" Target="../media/image1.svg"/><Relationship Id="rId14" Type="http://schemas.openxmlformats.org/officeDocument/2006/relationships/image" Target="../media/image5.png"/><Relationship Id="rId13" Type="http://schemas.openxmlformats.org/officeDocument/2006/relationships/image" Target="../media/image6.svg"/><Relationship Id="rId12" Type="http://schemas.openxmlformats.org/officeDocument/2006/relationships/image" Target="../media/image12.png"/><Relationship Id="rId11" Type="http://schemas.openxmlformats.org/officeDocument/2006/relationships/image" Target="../media/image11.png"/><Relationship Id="rId10" Type="http://schemas.openxmlformats.org/officeDocument/2006/relationships/image" Target="../media/image2.png"/><Relationship Id="rId1" Type="http://schemas.openxmlformats.org/officeDocument/2006/relationships/slideLayout" Target="../slideLayouts/slideLayout220.xml"/></Relationships>
</file>

<file path=ppt/slideMasters/_rels/slideMaster3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37.xml"/><Relationship Id="rId8" Type="http://schemas.openxmlformats.org/officeDocument/2006/relationships/slideLayout" Target="../slideLayouts/slideLayout236.xml"/><Relationship Id="rId7" Type="http://schemas.openxmlformats.org/officeDocument/2006/relationships/slideLayout" Target="../slideLayouts/slideLayout235.xml"/><Relationship Id="rId6" Type="http://schemas.openxmlformats.org/officeDocument/2006/relationships/slideLayout" Target="../slideLayouts/slideLayout234.xml"/><Relationship Id="rId5" Type="http://schemas.openxmlformats.org/officeDocument/2006/relationships/slideLayout" Target="../slideLayouts/slideLayout233.xml"/><Relationship Id="rId4" Type="http://schemas.openxmlformats.org/officeDocument/2006/relationships/slideLayout" Target="../slideLayouts/slideLayout232.xml"/><Relationship Id="rId3" Type="http://schemas.openxmlformats.org/officeDocument/2006/relationships/slideLayout" Target="../slideLayouts/slideLayout231.xml"/><Relationship Id="rId23" Type="http://schemas.openxmlformats.org/officeDocument/2006/relationships/theme" Target="../theme/theme31.xml"/><Relationship Id="rId22" Type="http://schemas.openxmlformats.org/officeDocument/2006/relationships/hyperlink" Target="https://www.ebpftravel.com/" TargetMode="External"/><Relationship Id="rId21" Type="http://schemas.openxmlformats.org/officeDocument/2006/relationships/image" Target="../media/image9.svg"/><Relationship Id="rId20" Type="http://schemas.openxmlformats.org/officeDocument/2006/relationships/image" Target="../media/image15.png"/><Relationship Id="rId2" Type="http://schemas.openxmlformats.org/officeDocument/2006/relationships/slideLayout" Target="../slideLayouts/slideLayout230.xml"/><Relationship Id="rId19" Type="http://schemas.openxmlformats.org/officeDocument/2006/relationships/image" Target="../media/image8.svg"/><Relationship Id="rId18" Type="http://schemas.openxmlformats.org/officeDocument/2006/relationships/image" Target="../media/image14.png"/><Relationship Id="rId17" Type="http://schemas.openxmlformats.org/officeDocument/2006/relationships/image" Target="../media/image7.svg"/><Relationship Id="rId16" Type="http://schemas.openxmlformats.org/officeDocument/2006/relationships/image" Target="../media/image13.png"/><Relationship Id="rId15" Type="http://schemas.openxmlformats.org/officeDocument/2006/relationships/image" Target="../media/image1.svg"/><Relationship Id="rId14" Type="http://schemas.openxmlformats.org/officeDocument/2006/relationships/image" Target="../media/image5.png"/><Relationship Id="rId13" Type="http://schemas.openxmlformats.org/officeDocument/2006/relationships/image" Target="../media/image6.svg"/><Relationship Id="rId12" Type="http://schemas.openxmlformats.org/officeDocument/2006/relationships/image" Target="../media/image12.png"/><Relationship Id="rId11" Type="http://schemas.openxmlformats.org/officeDocument/2006/relationships/image" Target="../media/image11.png"/><Relationship Id="rId10" Type="http://schemas.openxmlformats.org/officeDocument/2006/relationships/image" Target="../media/image2.png"/><Relationship Id="rId1" Type="http://schemas.openxmlformats.org/officeDocument/2006/relationships/slideLayout" Target="../slideLayouts/slideLayout229.xml"/></Relationships>
</file>

<file path=ppt/slideMasters/_rels/slideMaster3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46.xml"/><Relationship Id="rId8" Type="http://schemas.openxmlformats.org/officeDocument/2006/relationships/slideLayout" Target="../slideLayouts/slideLayout245.xml"/><Relationship Id="rId7" Type="http://schemas.openxmlformats.org/officeDocument/2006/relationships/slideLayout" Target="../slideLayouts/slideLayout244.xml"/><Relationship Id="rId6" Type="http://schemas.openxmlformats.org/officeDocument/2006/relationships/slideLayout" Target="../slideLayouts/slideLayout243.xml"/><Relationship Id="rId5" Type="http://schemas.openxmlformats.org/officeDocument/2006/relationships/slideLayout" Target="../slideLayouts/slideLayout242.xml"/><Relationship Id="rId4" Type="http://schemas.openxmlformats.org/officeDocument/2006/relationships/slideLayout" Target="../slideLayouts/slideLayout241.xml"/><Relationship Id="rId3" Type="http://schemas.openxmlformats.org/officeDocument/2006/relationships/slideLayout" Target="../slideLayouts/slideLayout240.xml"/><Relationship Id="rId23" Type="http://schemas.openxmlformats.org/officeDocument/2006/relationships/theme" Target="../theme/theme32.xml"/><Relationship Id="rId22" Type="http://schemas.openxmlformats.org/officeDocument/2006/relationships/hyperlink" Target="https://www.ebpftravel.com/" TargetMode="External"/><Relationship Id="rId21" Type="http://schemas.openxmlformats.org/officeDocument/2006/relationships/image" Target="../media/image9.svg"/><Relationship Id="rId20" Type="http://schemas.openxmlformats.org/officeDocument/2006/relationships/image" Target="../media/image15.png"/><Relationship Id="rId2" Type="http://schemas.openxmlformats.org/officeDocument/2006/relationships/slideLayout" Target="../slideLayouts/slideLayout239.xml"/><Relationship Id="rId19" Type="http://schemas.openxmlformats.org/officeDocument/2006/relationships/image" Target="../media/image8.svg"/><Relationship Id="rId18" Type="http://schemas.openxmlformats.org/officeDocument/2006/relationships/image" Target="../media/image14.png"/><Relationship Id="rId17" Type="http://schemas.openxmlformats.org/officeDocument/2006/relationships/image" Target="../media/image7.svg"/><Relationship Id="rId16" Type="http://schemas.openxmlformats.org/officeDocument/2006/relationships/image" Target="../media/image13.png"/><Relationship Id="rId15" Type="http://schemas.openxmlformats.org/officeDocument/2006/relationships/image" Target="../media/image1.svg"/><Relationship Id="rId14" Type="http://schemas.openxmlformats.org/officeDocument/2006/relationships/image" Target="../media/image5.png"/><Relationship Id="rId13" Type="http://schemas.openxmlformats.org/officeDocument/2006/relationships/image" Target="../media/image6.svg"/><Relationship Id="rId12" Type="http://schemas.openxmlformats.org/officeDocument/2006/relationships/image" Target="../media/image12.png"/><Relationship Id="rId11" Type="http://schemas.openxmlformats.org/officeDocument/2006/relationships/image" Target="../media/image11.png"/><Relationship Id="rId10" Type="http://schemas.openxmlformats.org/officeDocument/2006/relationships/image" Target="../media/image2.png"/><Relationship Id="rId1" Type="http://schemas.openxmlformats.org/officeDocument/2006/relationships/slideLayout" Target="../slideLayouts/slideLayout238.xml"/></Relationships>
</file>

<file path=ppt/slideMasters/_rels/slideMaster3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55.xml"/><Relationship Id="rId8" Type="http://schemas.openxmlformats.org/officeDocument/2006/relationships/slideLayout" Target="../slideLayouts/slideLayout254.xml"/><Relationship Id="rId7" Type="http://schemas.openxmlformats.org/officeDocument/2006/relationships/slideLayout" Target="../slideLayouts/slideLayout253.xml"/><Relationship Id="rId6" Type="http://schemas.openxmlformats.org/officeDocument/2006/relationships/slideLayout" Target="../slideLayouts/slideLayout252.xml"/><Relationship Id="rId5" Type="http://schemas.openxmlformats.org/officeDocument/2006/relationships/slideLayout" Target="../slideLayouts/slideLayout251.xml"/><Relationship Id="rId4" Type="http://schemas.openxmlformats.org/officeDocument/2006/relationships/slideLayout" Target="../slideLayouts/slideLayout250.xml"/><Relationship Id="rId3" Type="http://schemas.openxmlformats.org/officeDocument/2006/relationships/slideLayout" Target="../slideLayouts/slideLayout249.xml"/><Relationship Id="rId23" Type="http://schemas.openxmlformats.org/officeDocument/2006/relationships/theme" Target="../theme/theme33.xml"/><Relationship Id="rId22" Type="http://schemas.openxmlformats.org/officeDocument/2006/relationships/hyperlink" Target="https://www.ebpftravel.com/" TargetMode="External"/><Relationship Id="rId21" Type="http://schemas.openxmlformats.org/officeDocument/2006/relationships/image" Target="../media/image9.svg"/><Relationship Id="rId20" Type="http://schemas.openxmlformats.org/officeDocument/2006/relationships/image" Target="../media/image15.png"/><Relationship Id="rId2" Type="http://schemas.openxmlformats.org/officeDocument/2006/relationships/slideLayout" Target="../slideLayouts/slideLayout248.xml"/><Relationship Id="rId19" Type="http://schemas.openxmlformats.org/officeDocument/2006/relationships/image" Target="../media/image8.svg"/><Relationship Id="rId18" Type="http://schemas.openxmlformats.org/officeDocument/2006/relationships/image" Target="../media/image14.png"/><Relationship Id="rId17" Type="http://schemas.openxmlformats.org/officeDocument/2006/relationships/image" Target="../media/image7.svg"/><Relationship Id="rId16" Type="http://schemas.openxmlformats.org/officeDocument/2006/relationships/image" Target="../media/image13.png"/><Relationship Id="rId15" Type="http://schemas.openxmlformats.org/officeDocument/2006/relationships/image" Target="../media/image1.svg"/><Relationship Id="rId14" Type="http://schemas.openxmlformats.org/officeDocument/2006/relationships/image" Target="../media/image5.png"/><Relationship Id="rId13" Type="http://schemas.openxmlformats.org/officeDocument/2006/relationships/image" Target="../media/image6.svg"/><Relationship Id="rId12" Type="http://schemas.openxmlformats.org/officeDocument/2006/relationships/image" Target="../media/image12.png"/><Relationship Id="rId11" Type="http://schemas.openxmlformats.org/officeDocument/2006/relationships/image" Target="../media/image11.png"/><Relationship Id="rId10" Type="http://schemas.openxmlformats.org/officeDocument/2006/relationships/image" Target="../media/image2.png"/><Relationship Id="rId1" Type="http://schemas.openxmlformats.org/officeDocument/2006/relationships/slideLayout" Target="../slideLayouts/slideLayout247.xml"/></Relationships>
</file>

<file path=ppt/slideMasters/_rels/slideMaster3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64.xml"/><Relationship Id="rId8" Type="http://schemas.openxmlformats.org/officeDocument/2006/relationships/slideLayout" Target="../slideLayouts/slideLayout263.xml"/><Relationship Id="rId7" Type="http://schemas.openxmlformats.org/officeDocument/2006/relationships/slideLayout" Target="../slideLayouts/slideLayout262.xml"/><Relationship Id="rId6" Type="http://schemas.openxmlformats.org/officeDocument/2006/relationships/slideLayout" Target="../slideLayouts/slideLayout261.xml"/><Relationship Id="rId5" Type="http://schemas.openxmlformats.org/officeDocument/2006/relationships/slideLayout" Target="../slideLayouts/slideLayout260.xml"/><Relationship Id="rId4" Type="http://schemas.openxmlformats.org/officeDocument/2006/relationships/slideLayout" Target="../slideLayouts/slideLayout259.xml"/><Relationship Id="rId3" Type="http://schemas.openxmlformats.org/officeDocument/2006/relationships/slideLayout" Target="../slideLayouts/slideLayout258.xml"/><Relationship Id="rId23" Type="http://schemas.openxmlformats.org/officeDocument/2006/relationships/theme" Target="../theme/theme34.xml"/><Relationship Id="rId22" Type="http://schemas.openxmlformats.org/officeDocument/2006/relationships/hyperlink" Target="https://www.ebpftravel.com/" TargetMode="External"/><Relationship Id="rId21" Type="http://schemas.openxmlformats.org/officeDocument/2006/relationships/image" Target="../media/image9.svg"/><Relationship Id="rId20" Type="http://schemas.openxmlformats.org/officeDocument/2006/relationships/image" Target="../media/image15.png"/><Relationship Id="rId2" Type="http://schemas.openxmlformats.org/officeDocument/2006/relationships/slideLayout" Target="../slideLayouts/slideLayout257.xml"/><Relationship Id="rId19" Type="http://schemas.openxmlformats.org/officeDocument/2006/relationships/image" Target="../media/image8.svg"/><Relationship Id="rId18" Type="http://schemas.openxmlformats.org/officeDocument/2006/relationships/image" Target="../media/image14.png"/><Relationship Id="rId17" Type="http://schemas.openxmlformats.org/officeDocument/2006/relationships/image" Target="../media/image7.svg"/><Relationship Id="rId16" Type="http://schemas.openxmlformats.org/officeDocument/2006/relationships/image" Target="../media/image13.png"/><Relationship Id="rId15" Type="http://schemas.openxmlformats.org/officeDocument/2006/relationships/image" Target="../media/image1.svg"/><Relationship Id="rId14" Type="http://schemas.openxmlformats.org/officeDocument/2006/relationships/image" Target="../media/image5.png"/><Relationship Id="rId13" Type="http://schemas.openxmlformats.org/officeDocument/2006/relationships/image" Target="../media/image6.svg"/><Relationship Id="rId12" Type="http://schemas.openxmlformats.org/officeDocument/2006/relationships/image" Target="../media/image12.png"/><Relationship Id="rId11" Type="http://schemas.openxmlformats.org/officeDocument/2006/relationships/image" Target="../media/image11.png"/><Relationship Id="rId10" Type="http://schemas.openxmlformats.org/officeDocument/2006/relationships/image" Target="../media/image2.png"/><Relationship Id="rId1" Type="http://schemas.openxmlformats.org/officeDocument/2006/relationships/slideLayout" Target="../slideLayouts/slideLayout256.xml"/></Relationships>
</file>

<file path=ppt/slideMasters/_rels/slideMaster3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73.xml"/><Relationship Id="rId8" Type="http://schemas.openxmlformats.org/officeDocument/2006/relationships/slideLayout" Target="../slideLayouts/slideLayout272.xml"/><Relationship Id="rId7" Type="http://schemas.openxmlformats.org/officeDocument/2006/relationships/slideLayout" Target="../slideLayouts/slideLayout271.xml"/><Relationship Id="rId6" Type="http://schemas.openxmlformats.org/officeDocument/2006/relationships/slideLayout" Target="../slideLayouts/slideLayout270.xml"/><Relationship Id="rId5" Type="http://schemas.openxmlformats.org/officeDocument/2006/relationships/slideLayout" Target="../slideLayouts/slideLayout269.xml"/><Relationship Id="rId4" Type="http://schemas.openxmlformats.org/officeDocument/2006/relationships/slideLayout" Target="../slideLayouts/slideLayout268.xml"/><Relationship Id="rId3" Type="http://schemas.openxmlformats.org/officeDocument/2006/relationships/slideLayout" Target="../slideLayouts/slideLayout267.xml"/><Relationship Id="rId23" Type="http://schemas.openxmlformats.org/officeDocument/2006/relationships/theme" Target="../theme/theme35.xml"/><Relationship Id="rId22" Type="http://schemas.openxmlformats.org/officeDocument/2006/relationships/hyperlink" Target="https://www.ebpftravel.com/" TargetMode="External"/><Relationship Id="rId21" Type="http://schemas.openxmlformats.org/officeDocument/2006/relationships/image" Target="../media/image9.svg"/><Relationship Id="rId20" Type="http://schemas.openxmlformats.org/officeDocument/2006/relationships/image" Target="../media/image15.png"/><Relationship Id="rId2" Type="http://schemas.openxmlformats.org/officeDocument/2006/relationships/slideLayout" Target="../slideLayouts/slideLayout266.xml"/><Relationship Id="rId19" Type="http://schemas.openxmlformats.org/officeDocument/2006/relationships/image" Target="../media/image8.svg"/><Relationship Id="rId18" Type="http://schemas.openxmlformats.org/officeDocument/2006/relationships/image" Target="../media/image14.png"/><Relationship Id="rId17" Type="http://schemas.openxmlformats.org/officeDocument/2006/relationships/image" Target="../media/image7.svg"/><Relationship Id="rId16" Type="http://schemas.openxmlformats.org/officeDocument/2006/relationships/image" Target="../media/image13.png"/><Relationship Id="rId15" Type="http://schemas.openxmlformats.org/officeDocument/2006/relationships/image" Target="../media/image1.svg"/><Relationship Id="rId14" Type="http://schemas.openxmlformats.org/officeDocument/2006/relationships/image" Target="../media/image5.png"/><Relationship Id="rId13" Type="http://schemas.openxmlformats.org/officeDocument/2006/relationships/image" Target="../media/image6.svg"/><Relationship Id="rId12" Type="http://schemas.openxmlformats.org/officeDocument/2006/relationships/image" Target="../media/image12.png"/><Relationship Id="rId11" Type="http://schemas.openxmlformats.org/officeDocument/2006/relationships/image" Target="../media/image11.png"/><Relationship Id="rId10" Type="http://schemas.openxmlformats.org/officeDocument/2006/relationships/image" Target="../media/image2.png"/><Relationship Id="rId1" Type="http://schemas.openxmlformats.org/officeDocument/2006/relationships/slideLayout" Target="../slideLayouts/slideLayout265.xml"/></Relationships>
</file>

<file path=ppt/slideMasters/_rels/slideMaster3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82.xml"/><Relationship Id="rId8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80.xml"/><Relationship Id="rId6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78.xml"/><Relationship Id="rId4" Type="http://schemas.openxmlformats.org/officeDocument/2006/relationships/slideLayout" Target="../slideLayouts/slideLayout277.xml"/><Relationship Id="rId3" Type="http://schemas.openxmlformats.org/officeDocument/2006/relationships/slideLayout" Target="../slideLayouts/slideLayout276.xml"/><Relationship Id="rId23" Type="http://schemas.openxmlformats.org/officeDocument/2006/relationships/theme" Target="../theme/theme36.xml"/><Relationship Id="rId22" Type="http://schemas.openxmlformats.org/officeDocument/2006/relationships/hyperlink" Target="https://www.ebpftravel.com/" TargetMode="External"/><Relationship Id="rId21" Type="http://schemas.openxmlformats.org/officeDocument/2006/relationships/image" Target="../media/image9.svg"/><Relationship Id="rId20" Type="http://schemas.openxmlformats.org/officeDocument/2006/relationships/image" Target="../media/image15.png"/><Relationship Id="rId2" Type="http://schemas.openxmlformats.org/officeDocument/2006/relationships/slideLayout" Target="../slideLayouts/slideLayout275.xml"/><Relationship Id="rId19" Type="http://schemas.openxmlformats.org/officeDocument/2006/relationships/image" Target="../media/image8.svg"/><Relationship Id="rId18" Type="http://schemas.openxmlformats.org/officeDocument/2006/relationships/image" Target="../media/image14.png"/><Relationship Id="rId17" Type="http://schemas.openxmlformats.org/officeDocument/2006/relationships/image" Target="../media/image7.svg"/><Relationship Id="rId16" Type="http://schemas.openxmlformats.org/officeDocument/2006/relationships/image" Target="../media/image13.png"/><Relationship Id="rId15" Type="http://schemas.openxmlformats.org/officeDocument/2006/relationships/image" Target="../media/image1.svg"/><Relationship Id="rId14" Type="http://schemas.openxmlformats.org/officeDocument/2006/relationships/image" Target="../media/image5.png"/><Relationship Id="rId13" Type="http://schemas.openxmlformats.org/officeDocument/2006/relationships/image" Target="../media/image6.svg"/><Relationship Id="rId12" Type="http://schemas.openxmlformats.org/officeDocument/2006/relationships/image" Target="../media/image12.png"/><Relationship Id="rId11" Type="http://schemas.openxmlformats.org/officeDocument/2006/relationships/image" Target="../media/image11.png"/><Relationship Id="rId10" Type="http://schemas.openxmlformats.org/officeDocument/2006/relationships/image" Target="../media/image2.png"/><Relationship Id="rId1" Type="http://schemas.openxmlformats.org/officeDocument/2006/relationships/slideLayout" Target="../slideLayouts/slideLayout274.xml"/></Relationships>
</file>

<file path=ppt/slideMasters/_rels/slideMaster3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91.xml"/><Relationship Id="rId8" Type="http://schemas.openxmlformats.org/officeDocument/2006/relationships/slideLayout" Target="../slideLayouts/slideLayout290.xml"/><Relationship Id="rId7" Type="http://schemas.openxmlformats.org/officeDocument/2006/relationships/slideLayout" Target="../slideLayouts/slideLayout289.xml"/><Relationship Id="rId6" Type="http://schemas.openxmlformats.org/officeDocument/2006/relationships/slideLayout" Target="../slideLayouts/slideLayout288.xml"/><Relationship Id="rId5" Type="http://schemas.openxmlformats.org/officeDocument/2006/relationships/slideLayout" Target="../slideLayouts/slideLayout287.xml"/><Relationship Id="rId4" Type="http://schemas.openxmlformats.org/officeDocument/2006/relationships/slideLayout" Target="../slideLayouts/slideLayout286.xml"/><Relationship Id="rId3" Type="http://schemas.openxmlformats.org/officeDocument/2006/relationships/slideLayout" Target="../slideLayouts/slideLayout285.xml"/><Relationship Id="rId23" Type="http://schemas.openxmlformats.org/officeDocument/2006/relationships/theme" Target="../theme/theme37.xml"/><Relationship Id="rId22" Type="http://schemas.openxmlformats.org/officeDocument/2006/relationships/hyperlink" Target="https://www.ebpftravel.com/" TargetMode="External"/><Relationship Id="rId21" Type="http://schemas.openxmlformats.org/officeDocument/2006/relationships/image" Target="../media/image9.svg"/><Relationship Id="rId20" Type="http://schemas.openxmlformats.org/officeDocument/2006/relationships/image" Target="../media/image15.png"/><Relationship Id="rId2" Type="http://schemas.openxmlformats.org/officeDocument/2006/relationships/slideLayout" Target="../slideLayouts/slideLayout284.xml"/><Relationship Id="rId19" Type="http://schemas.openxmlformats.org/officeDocument/2006/relationships/image" Target="../media/image8.svg"/><Relationship Id="rId18" Type="http://schemas.openxmlformats.org/officeDocument/2006/relationships/image" Target="../media/image14.png"/><Relationship Id="rId17" Type="http://schemas.openxmlformats.org/officeDocument/2006/relationships/image" Target="../media/image7.svg"/><Relationship Id="rId16" Type="http://schemas.openxmlformats.org/officeDocument/2006/relationships/image" Target="../media/image13.png"/><Relationship Id="rId15" Type="http://schemas.openxmlformats.org/officeDocument/2006/relationships/image" Target="../media/image1.svg"/><Relationship Id="rId14" Type="http://schemas.openxmlformats.org/officeDocument/2006/relationships/image" Target="../media/image5.png"/><Relationship Id="rId13" Type="http://schemas.openxmlformats.org/officeDocument/2006/relationships/image" Target="../media/image6.svg"/><Relationship Id="rId12" Type="http://schemas.openxmlformats.org/officeDocument/2006/relationships/image" Target="../media/image12.png"/><Relationship Id="rId11" Type="http://schemas.openxmlformats.org/officeDocument/2006/relationships/image" Target="../media/image11.png"/><Relationship Id="rId10" Type="http://schemas.openxmlformats.org/officeDocument/2006/relationships/image" Target="../media/image2.png"/><Relationship Id="rId1" Type="http://schemas.openxmlformats.org/officeDocument/2006/relationships/slideLayout" Target="../slideLayouts/slideLayout283.xml"/></Relationships>
</file>

<file path=ppt/slideMasters/_rels/slideMaster3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00.xml"/><Relationship Id="rId8" Type="http://schemas.openxmlformats.org/officeDocument/2006/relationships/slideLayout" Target="../slideLayouts/slideLayout299.xml"/><Relationship Id="rId7" Type="http://schemas.openxmlformats.org/officeDocument/2006/relationships/slideLayout" Target="../slideLayouts/slideLayout298.xml"/><Relationship Id="rId6" Type="http://schemas.openxmlformats.org/officeDocument/2006/relationships/slideLayout" Target="../slideLayouts/slideLayout297.xml"/><Relationship Id="rId5" Type="http://schemas.openxmlformats.org/officeDocument/2006/relationships/slideLayout" Target="../slideLayouts/slideLayout296.xml"/><Relationship Id="rId4" Type="http://schemas.openxmlformats.org/officeDocument/2006/relationships/slideLayout" Target="../slideLayouts/slideLayout295.xml"/><Relationship Id="rId3" Type="http://schemas.openxmlformats.org/officeDocument/2006/relationships/slideLayout" Target="../slideLayouts/slideLayout294.xml"/><Relationship Id="rId23" Type="http://schemas.openxmlformats.org/officeDocument/2006/relationships/theme" Target="../theme/theme38.xml"/><Relationship Id="rId22" Type="http://schemas.openxmlformats.org/officeDocument/2006/relationships/hyperlink" Target="https://www.ebpftravel.com/" TargetMode="External"/><Relationship Id="rId21" Type="http://schemas.openxmlformats.org/officeDocument/2006/relationships/image" Target="../media/image9.svg"/><Relationship Id="rId20" Type="http://schemas.openxmlformats.org/officeDocument/2006/relationships/image" Target="../media/image15.png"/><Relationship Id="rId2" Type="http://schemas.openxmlformats.org/officeDocument/2006/relationships/slideLayout" Target="../slideLayouts/slideLayout293.xml"/><Relationship Id="rId19" Type="http://schemas.openxmlformats.org/officeDocument/2006/relationships/image" Target="../media/image8.svg"/><Relationship Id="rId18" Type="http://schemas.openxmlformats.org/officeDocument/2006/relationships/image" Target="../media/image14.png"/><Relationship Id="rId17" Type="http://schemas.openxmlformats.org/officeDocument/2006/relationships/image" Target="../media/image7.svg"/><Relationship Id="rId16" Type="http://schemas.openxmlformats.org/officeDocument/2006/relationships/image" Target="../media/image13.png"/><Relationship Id="rId15" Type="http://schemas.openxmlformats.org/officeDocument/2006/relationships/image" Target="../media/image1.svg"/><Relationship Id="rId14" Type="http://schemas.openxmlformats.org/officeDocument/2006/relationships/image" Target="../media/image5.png"/><Relationship Id="rId13" Type="http://schemas.openxmlformats.org/officeDocument/2006/relationships/image" Target="../media/image6.svg"/><Relationship Id="rId12" Type="http://schemas.openxmlformats.org/officeDocument/2006/relationships/image" Target="../media/image12.png"/><Relationship Id="rId11" Type="http://schemas.openxmlformats.org/officeDocument/2006/relationships/image" Target="../media/image11.png"/><Relationship Id="rId10" Type="http://schemas.openxmlformats.org/officeDocument/2006/relationships/image" Target="../media/image2.png"/><Relationship Id="rId1" Type="http://schemas.openxmlformats.org/officeDocument/2006/relationships/slideLayout" Target="../slideLayouts/slideLayout292.xml"/></Relationships>
</file>

<file path=ppt/slideMasters/_rels/slideMaster3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09.xml"/><Relationship Id="rId8" Type="http://schemas.openxmlformats.org/officeDocument/2006/relationships/slideLayout" Target="../slideLayouts/slideLayout308.xml"/><Relationship Id="rId7" Type="http://schemas.openxmlformats.org/officeDocument/2006/relationships/slideLayout" Target="../slideLayouts/slideLayout307.xml"/><Relationship Id="rId6" Type="http://schemas.openxmlformats.org/officeDocument/2006/relationships/slideLayout" Target="../slideLayouts/slideLayout306.xml"/><Relationship Id="rId5" Type="http://schemas.openxmlformats.org/officeDocument/2006/relationships/slideLayout" Target="../slideLayouts/slideLayout305.xml"/><Relationship Id="rId4" Type="http://schemas.openxmlformats.org/officeDocument/2006/relationships/slideLayout" Target="../slideLayouts/slideLayout304.xml"/><Relationship Id="rId3" Type="http://schemas.openxmlformats.org/officeDocument/2006/relationships/slideLayout" Target="../slideLayouts/slideLayout303.xml"/><Relationship Id="rId23" Type="http://schemas.openxmlformats.org/officeDocument/2006/relationships/theme" Target="../theme/theme39.xml"/><Relationship Id="rId22" Type="http://schemas.openxmlformats.org/officeDocument/2006/relationships/hyperlink" Target="https://www.ebpftravel.com/" TargetMode="External"/><Relationship Id="rId21" Type="http://schemas.openxmlformats.org/officeDocument/2006/relationships/image" Target="../media/image9.svg"/><Relationship Id="rId20" Type="http://schemas.openxmlformats.org/officeDocument/2006/relationships/image" Target="../media/image15.png"/><Relationship Id="rId2" Type="http://schemas.openxmlformats.org/officeDocument/2006/relationships/slideLayout" Target="../slideLayouts/slideLayout302.xml"/><Relationship Id="rId19" Type="http://schemas.openxmlformats.org/officeDocument/2006/relationships/image" Target="../media/image8.svg"/><Relationship Id="rId18" Type="http://schemas.openxmlformats.org/officeDocument/2006/relationships/image" Target="../media/image14.png"/><Relationship Id="rId17" Type="http://schemas.openxmlformats.org/officeDocument/2006/relationships/image" Target="../media/image7.svg"/><Relationship Id="rId16" Type="http://schemas.openxmlformats.org/officeDocument/2006/relationships/image" Target="../media/image13.png"/><Relationship Id="rId15" Type="http://schemas.openxmlformats.org/officeDocument/2006/relationships/image" Target="../media/image1.svg"/><Relationship Id="rId14" Type="http://schemas.openxmlformats.org/officeDocument/2006/relationships/image" Target="../media/image5.png"/><Relationship Id="rId13" Type="http://schemas.openxmlformats.org/officeDocument/2006/relationships/image" Target="../media/image6.svg"/><Relationship Id="rId12" Type="http://schemas.openxmlformats.org/officeDocument/2006/relationships/image" Target="../media/image12.png"/><Relationship Id="rId11" Type="http://schemas.openxmlformats.org/officeDocument/2006/relationships/image" Target="../media/image11.png"/><Relationship Id="rId10" Type="http://schemas.openxmlformats.org/officeDocument/2006/relationships/image" Target="../media/image2.png"/><Relationship Id="rId1" Type="http://schemas.openxmlformats.org/officeDocument/2006/relationships/slideLayout" Target="../slideLayouts/slideLayout301.xml"/></Relationships>
</file>

<file path=ppt/slideMasters/_rels/slideMaster4.xml.rels><?xml version="1.0" encoding="UTF-8" standalone="yes"?>
<Relationships xmlns="http://schemas.openxmlformats.org/package/2006/relationships"><Relationship Id="rId6" Type="http://schemas.openxmlformats.org/officeDocument/2006/relationships/theme" Target="../theme/theme4.xml"/><Relationship Id="rId5" Type="http://schemas.openxmlformats.org/officeDocument/2006/relationships/image" Target="../media/image11.png"/><Relationship Id="rId4" Type="http://schemas.openxmlformats.org/officeDocument/2006/relationships/hyperlink" Target="https://www.ebpftravel.com/" TargetMode="External"/><Relationship Id="rId3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/Relationships>
</file>

<file path=ppt/slideMasters/_rels/slideMaster4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18.xml"/><Relationship Id="rId8" Type="http://schemas.openxmlformats.org/officeDocument/2006/relationships/slideLayout" Target="../slideLayouts/slideLayout317.xml"/><Relationship Id="rId7" Type="http://schemas.openxmlformats.org/officeDocument/2006/relationships/slideLayout" Target="../slideLayouts/slideLayout316.xml"/><Relationship Id="rId6" Type="http://schemas.openxmlformats.org/officeDocument/2006/relationships/slideLayout" Target="../slideLayouts/slideLayout315.xml"/><Relationship Id="rId5" Type="http://schemas.openxmlformats.org/officeDocument/2006/relationships/slideLayout" Target="../slideLayouts/slideLayout314.xml"/><Relationship Id="rId4" Type="http://schemas.openxmlformats.org/officeDocument/2006/relationships/slideLayout" Target="../slideLayouts/slideLayout313.xml"/><Relationship Id="rId3" Type="http://schemas.openxmlformats.org/officeDocument/2006/relationships/slideLayout" Target="../slideLayouts/slideLayout312.xml"/><Relationship Id="rId23" Type="http://schemas.openxmlformats.org/officeDocument/2006/relationships/theme" Target="../theme/theme40.xml"/><Relationship Id="rId22" Type="http://schemas.openxmlformats.org/officeDocument/2006/relationships/hyperlink" Target="https://www.ebpftravel.com/" TargetMode="External"/><Relationship Id="rId21" Type="http://schemas.openxmlformats.org/officeDocument/2006/relationships/image" Target="../media/image9.svg"/><Relationship Id="rId20" Type="http://schemas.openxmlformats.org/officeDocument/2006/relationships/image" Target="../media/image15.png"/><Relationship Id="rId2" Type="http://schemas.openxmlformats.org/officeDocument/2006/relationships/slideLayout" Target="../slideLayouts/slideLayout311.xml"/><Relationship Id="rId19" Type="http://schemas.openxmlformats.org/officeDocument/2006/relationships/image" Target="../media/image8.svg"/><Relationship Id="rId18" Type="http://schemas.openxmlformats.org/officeDocument/2006/relationships/image" Target="../media/image14.png"/><Relationship Id="rId17" Type="http://schemas.openxmlformats.org/officeDocument/2006/relationships/image" Target="../media/image7.svg"/><Relationship Id="rId16" Type="http://schemas.openxmlformats.org/officeDocument/2006/relationships/image" Target="../media/image13.png"/><Relationship Id="rId15" Type="http://schemas.openxmlformats.org/officeDocument/2006/relationships/image" Target="../media/image1.svg"/><Relationship Id="rId14" Type="http://schemas.openxmlformats.org/officeDocument/2006/relationships/image" Target="../media/image5.png"/><Relationship Id="rId13" Type="http://schemas.openxmlformats.org/officeDocument/2006/relationships/image" Target="../media/image6.svg"/><Relationship Id="rId12" Type="http://schemas.openxmlformats.org/officeDocument/2006/relationships/image" Target="../media/image12.png"/><Relationship Id="rId11" Type="http://schemas.openxmlformats.org/officeDocument/2006/relationships/image" Target="../media/image11.png"/><Relationship Id="rId10" Type="http://schemas.openxmlformats.org/officeDocument/2006/relationships/image" Target="../media/image2.png"/><Relationship Id="rId1" Type="http://schemas.openxmlformats.org/officeDocument/2006/relationships/slideLayout" Target="../slideLayouts/slideLayout310.xml"/></Relationships>
</file>

<file path=ppt/slideMasters/_rels/slideMaster4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27.xml"/><Relationship Id="rId8" Type="http://schemas.openxmlformats.org/officeDocument/2006/relationships/slideLayout" Target="../slideLayouts/slideLayout326.xml"/><Relationship Id="rId7" Type="http://schemas.openxmlformats.org/officeDocument/2006/relationships/slideLayout" Target="../slideLayouts/slideLayout325.xml"/><Relationship Id="rId6" Type="http://schemas.openxmlformats.org/officeDocument/2006/relationships/slideLayout" Target="../slideLayouts/slideLayout324.xml"/><Relationship Id="rId5" Type="http://schemas.openxmlformats.org/officeDocument/2006/relationships/slideLayout" Target="../slideLayouts/slideLayout323.xml"/><Relationship Id="rId4" Type="http://schemas.openxmlformats.org/officeDocument/2006/relationships/slideLayout" Target="../slideLayouts/slideLayout322.xml"/><Relationship Id="rId3" Type="http://schemas.openxmlformats.org/officeDocument/2006/relationships/slideLayout" Target="../slideLayouts/slideLayout321.xml"/><Relationship Id="rId23" Type="http://schemas.openxmlformats.org/officeDocument/2006/relationships/theme" Target="../theme/theme41.xml"/><Relationship Id="rId22" Type="http://schemas.openxmlformats.org/officeDocument/2006/relationships/hyperlink" Target="https://www.ebpftravel.com/" TargetMode="External"/><Relationship Id="rId21" Type="http://schemas.openxmlformats.org/officeDocument/2006/relationships/image" Target="../media/image9.svg"/><Relationship Id="rId20" Type="http://schemas.openxmlformats.org/officeDocument/2006/relationships/image" Target="../media/image15.png"/><Relationship Id="rId2" Type="http://schemas.openxmlformats.org/officeDocument/2006/relationships/slideLayout" Target="../slideLayouts/slideLayout320.xml"/><Relationship Id="rId19" Type="http://schemas.openxmlformats.org/officeDocument/2006/relationships/image" Target="../media/image8.svg"/><Relationship Id="rId18" Type="http://schemas.openxmlformats.org/officeDocument/2006/relationships/image" Target="../media/image14.png"/><Relationship Id="rId17" Type="http://schemas.openxmlformats.org/officeDocument/2006/relationships/image" Target="../media/image7.svg"/><Relationship Id="rId16" Type="http://schemas.openxmlformats.org/officeDocument/2006/relationships/image" Target="../media/image13.png"/><Relationship Id="rId15" Type="http://schemas.openxmlformats.org/officeDocument/2006/relationships/image" Target="../media/image1.svg"/><Relationship Id="rId14" Type="http://schemas.openxmlformats.org/officeDocument/2006/relationships/image" Target="../media/image5.png"/><Relationship Id="rId13" Type="http://schemas.openxmlformats.org/officeDocument/2006/relationships/image" Target="../media/image6.svg"/><Relationship Id="rId12" Type="http://schemas.openxmlformats.org/officeDocument/2006/relationships/image" Target="../media/image12.png"/><Relationship Id="rId11" Type="http://schemas.openxmlformats.org/officeDocument/2006/relationships/image" Target="../media/image11.png"/><Relationship Id="rId10" Type="http://schemas.openxmlformats.org/officeDocument/2006/relationships/image" Target="../media/image2.png"/><Relationship Id="rId1" Type="http://schemas.openxmlformats.org/officeDocument/2006/relationships/slideLayout" Target="../slideLayouts/slideLayout319.xml"/></Relationships>
</file>

<file path=ppt/slideMasters/_rels/slideMaster4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36.xml"/><Relationship Id="rId8" Type="http://schemas.openxmlformats.org/officeDocument/2006/relationships/slideLayout" Target="../slideLayouts/slideLayout335.xml"/><Relationship Id="rId7" Type="http://schemas.openxmlformats.org/officeDocument/2006/relationships/slideLayout" Target="../slideLayouts/slideLayout334.xml"/><Relationship Id="rId6" Type="http://schemas.openxmlformats.org/officeDocument/2006/relationships/slideLayout" Target="../slideLayouts/slideLayout333.xml"/><Relationship Id="rId5" Type="http://schemas.openxmlformats.org/officeDocument/2006/relationships/slideLayout" Target="../slideLayouts/slideLayout332.xml"/><Relationship Id="rId4" Type="http://schemas.openxmlformats.org/officeDocument/2006/relationships/slideLayout" Target="../slideLayouts/slideLayout331.xml"/><Relationship Id="rId3" Type="http://schemas.openxmlformats.org/officeDocument/2006/relationships/slideLayout" Target="../slideLayouts/slideLayout330.xml"/><Relationship Id="rId23" Type="http://schemas.openxmlformats.org/officeDocument/2006/relationships/theme" Target="../theme/theme42.xml"/><Relationship Id="rId22" Type="http://schemas.openxmlformats.org/officeDocument/2006/relationships/hyperlink" Target="https://www.ebpftravel.com/" TargetMode="External"/><Relationship Id="rId21" Type="http://schemas.openxmlformats.org/officeDocument/2006/relationships/image" Target="../media/image9.svg"/><Relationship Id="rId20" Type="http://schemas.openxmlformats.org/officeDocument/2006/relationships/image" Target="../media/image15.png"/><Relationship Id="rId2" Type="http://schemas.openxmlformats.org/officeDocument/2006/relationships/slideLayout" Target="../slideLayouts/slideLayout329.xml"/><Relationship Id="rId19" Type="http://schemas.openxmlformats.org/officeDocument/2006/relationships/image" Target="../media/image8.svg"/><Relationship Id="rId18" Type="http://schemas.openxmlformats.org/officeDocument/2006/relationships/image" Target="../media/image14.png"/><Relationship Id="rId17" Type="http://schemas.openxmlformats.org/officeDocument/2006/relationships/image" Target="../media/image7.svg"/><Relationship Id="rId16" Type="http://schemas.openxmlformats.org/officeDocument/2006/relationships/image" Target="../media/image13.png"/><Relationship Id="rId15" Type="http://schemas.openxmlformats.org/officeDocument/2006/relationships/image" Target="../media/image1.svg"/><Relationship Id="rId14" Type="http://schemas.openxmlformats.org/officeDocument/2006/relationships/image" Target="../media/image5.png"/><Relationship Id="rId13" Type="http://schemas.openxmlformats.org/officeDocument/2006/relationships/image" Target="../media/image6.svg"/><Relationship Id="rId12" Type="http://schemas.openxmlformats.org/officeDocument/2006/relationships/image" Target="../media/image12.png"/><Relationship Id="rId11" Type="http://schemas.openxmlformats.org/officeDocument/2006/relationships/image" Target="../media/image11.png"/><Relationship Id="rId10" Type="http://schemas.openxmlformats.org/officeDocument/2006/relationships/image" Target="../media/image2.png"/><Relationship Id="rId1" Type="http://schemas.openxmlformats.org/officeDocument/2006/relationships/slideLayout" Target="../slideLayouts/slideLayout328.xml"/></Relationships>
</file>

<file path=ppt/slideMasters/_rels/slideMaster4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45.xml"/><Relationship Id="rId8" Type="http://schemas.openxmlformats.org/officeDocument/2006/relationships/slideLayout" Target="../slideLayouts/slideLayout344.xml"/><Relationship Id="rId7" Type="http://schemas.openxmlformats.org/officeDocument/2006/relationships/slideLayout" Target="../slideLayouts/slideLayout343.xml"/><Relationship Id="rId6" Type="http://schemas.openxmlformats.org/officeDocument/2006/relationships/slideLayout" Target="../slideLayouts/slideLayout342.xml"/><Relationship Id="rId5" Type="http://schemas.openxmlformats.org/officeDocument/2006/relationships/slideLayout" Target="../slideLayouts/slideLayout341.xml"/><Relationship Id="rId4" Type="http://schemas.openxmlformats.org/officeDocument/2006/relationships/slideLayout" Target="../slideLayouts/slideLayout340.xml"/><Relationship Id="rId3" Type="http://schemas.openxmlformats.org/officeDocument/2006/relationships/slideLayout" Target="../slideLayouts/slideLayout339.xml"/><Relationship Id="rId23" Type="http://schemas.openxmlformats.org/officeDocument/2006/relationships/theme" Target="../theme/theme43.xml"/><Relationship Id="rId22" Type="http://schemas.openxmlformats.org/officeDocument/2006/relationships/hyperlink" Target="https://www.ebpftravel.com/" TargetMode="External"/><Relationship Id="rId21" Type="http://schemas.openxmlformats.org/officeDocument/2006/relationships/image" Target="../media/image9.svg"/><Relationship Id="rId20" Type="http://schemas.openxmlformats.org/officeDocument/2006/relationships/image" Target="../media/image15.png"/><Relationship Id="rId2" Type="http://schemas.openxmlformats.org/officeDocument/2006/relationships/slideLayout" Target="../slideLayouts/slideLayout338.xml"/><Relationship Id="rId19" Type="http://schemas.openxmlformats.org/officeDocument/2006/relationships/image" Target="../media/image8.svg"/><Relationship Id="rId18" Type="http://schemas.openxmlformats.org/officeDocument/2006/relationships/image" Target="../media/image14.png"/><Relationship Id="rId17" Type="http://schemas.openxmlformats.org/officeDocument/2006/relationships/image" Target="../media/image7.svg"/><Relationship Id="rId16" Type="http://schemas.openxmlformats.org/officeDocument/2006/relationships/image" Target="../media/image13.png"/><Relationship Id="rId15" Type="http://schemas.openxmlformats.org/officeDocument/2006/relationships/image" Target="../media/image1.svg"/><Relationship Id="rId14" Type="http://schemas.openxmlformats.org/officeDocument/2006/relationships/image" Target="../media/image5.png"/><Relationship Id="rId13" Type="http://schemas.openxmlformats.org/officeDocument/2006/relationships/image" Target="../media/image6.svg"/><Relationship Id="rId12" Type="http://schemas.openxmlformats.org/officeDocument/2006/relationships/image" Target="../media/image12.png"/><Relationship Id="rId11" Type="http://schemas.openxmlformats.org/officeDocument/2006/relationships/image" Target="../media/image11.png"/><Relationship Id="rId10" Type="http://schemas.openxmlformats.org/officeDocument/2006/relationships/image" Target="../media/image2.png"/><Relationship Id="rId1" Type="http://schemas.openxmlformats.org/officeDocument/2006/relationships/slideLayout" Target="../slideLayouts/slideLayout337.xml"/></Relationships>
</file>

<file path=ppt/slideMasters/_rels/slideMaster4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54.xml"/><Relationship Id="rId8" Type="http://schemas.openxmlformats.org/officeDocument/2006/relationships/slideLayout" Target="../slideLayouts/slideLayout353.xml"/><Relationship Id="rId7" Type="http://schemas.openxmlformats.org/officeDocument/2006/relationships/slideLayout" Target="../slideLayouts/slideLayout352.xml"/><Relationship Id="rId6" Type="http://schemas.openxmlformats.org/officeDocument/2006/relationships/slideLayout" Target="../slideLayouts/slideLayout351.xml"/><Relationship Id="rId5" Type="http://schemas.openxmlformats.org/officeDocument/2006/relationships/slideLayout" Target="../slideLayouts/slideLayout350.xml"/><Relationship Id="rId4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48.xml"/><Relationship Id="rId23" Type="http://schemas.openxmlformats.org/officeDocument/2006/relationships/theme" Target="../theme/theme44.xml"/><Relationship Id="rId22" Type="http://schemas.openxmlformats.org/officeDocument/2006/relationships/hyperlink" Target="https://www.ebpftravel.com/" TargetMode="External"/><Relationship Id="rId21" Type="http://schemas.openxmlformats.org/officeDocument/2006/relationships/image" Target="../media/image9.svg"/><Relationship Id="rId20" Type="http://schemas.openxmlformats.org/officeDocument/2006/relationships/image" Target="../media/image15.png"/><Relationship Id="rId2" Type="http://schemas.openxmlformats.org/officeDocument/2006/relationships/slideLayout" Target="../slideLayouts/slideLayout347.xml"/><Relationship Id="rId19" Type="http://schemas.openxmlformats.org/officeDocument/2006/relationships/image" Target="../media/image8.svg"/><Relationship Id="rId18" Type="http://schemas.openxmlformats.org/officeDocument/2006/relationships/image" Target="../media/image14.png"/><Relationship Id="rId17" Type="http://schemas.openxmlformats.org/officeDocument/2006/relationships/image" Target="../media/image7.svg"/><Relationship Id="rId16" Type="http://schemas.openxmlformats.org/officeDocument/2006/relationships/image" Target="../media/image13.png"/><Relationship Id="rId15" Type="http://schemas.openxmlformats.org/officeDocument/2006/relationships/image" Target="../media/image1.svg"/><Relationship Id="rId14" Type="http://schemas.openxmlformats.org/officeDocument/2006/relationships/image" Target="../media/image5.png"/><Relationship Id="rId13" Type="http://schemas.openxmlformats.org/officeDocument/2006/relationships/image" Target="../media/image6.svg"/><Relationship Id="rId12" Type="http://schemas.openxmlformats.org/officeDocument/2006/relationships/image" Target="../media/image12.png"/><Relationship Id="rId11" Type="http://schemas.openxmlformats.org/officeDocument/2006/relationships/image" Target="../media/image11.png"/><Relationship Id="rId10" Type="http://schemas.openxmlformats.org/officeDocument/2006/relationships/image" Target="../media/image2.png"/><Relationship Id="rId1" Type="http://schemas.openxmlformats.org/officeDocument/2006/relationships/slideLayout" Target="../slideLayouts/slideLayout346.xml"/></Relationships>
</file>

<file path=ppt/slideMasters/_rels/slideMaster4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63.xml"/><Relationship Id="rId8" Type="http://schemas.openxmlformats.org/officeDocument/2006/relationships/slideLayout" Target="../slideLayouts/slideLayout362.xml"/><Relationship Id="rId7" Type="http://schemas.openxmlformats.org/officeDocument/2006/relationships/slideLayout" Target="../slideLayouts/slideLayout361.xml"/><Relationship Id="rId6" Type="http://schemas.openxmlformats.org/officeDocument/2006/relationships/slideLayout" Target="../slideLayouts/slideLayout360.xml"/><Relationship Id="rId5" Type="http://schemas.openxmlformats.org/officeDocument/2006/relationships/slideLayout" Target="../slideLayouts/slideLayout359.xml"/><Relationship Id="rId4" Type="http://schemas.openxmlformats.org/officeDocument/2006/relationships/slideLayout" Target="../slideLayouts/slideLayout358.xml"/><Relationship Id="rId3" Type="http://schemas.openxmlformats.org/officeDocument/2006/relationships/slideLayout" Target="../slideLayouts/slideLayout357.xml"/><Relationship Id="rId23" Type="http://schemas.openxmlformats.org/officeDocument/2006/relationships/theme" Target="../theme/theme45.xml"/><Relationship Id="rId22" Type="http://schemas.openxmlformats.org/officeDocument/2006/relationships/hyperlink" Target="https://www.ebpftravel.com/" TargetMode="External"/><Relationship Id="rId21" Type="http://schemas.openxmlformats.org/officeDocument/2006/relationships/image" Target="../media/image9.svg"/><Relationship Id="rId20" Type="http://schemas.openxmlformats.org/officeDocument/2006/relationships/image" Target="../media/image15.png"/><Relationship Id="rId2" Type="http://schemas.openxmlformats.org/officeDocument/2006/relationships/slideLayout" Target="../slideLayouts/slideLayout356.xml"/><Relationship Id="rId19" Type="http://schemas.openxmlformats.org/officeDocument/2006/relationships/image" Target="../media/image8.svg"/><Relationship Id="rId18" Type="http://schemas.openxmlformats.org/officeDocument/2006/relationships/image" Target="../media/image14.png"/><Relationship Id="rId17" Type="http://schemas.openxmlformats.org/officeDocument/2006/relationships/image" Target="../media/image7.svg"/><Relationship Id="rId16" Type="http://schemas.openxmlformats.org/officeDocument/2006/relationships/image" Target="../media/image13.png"/><Relationship Id="rId15" Type="http://schemas.openxmlformats.org/officeDocument/2006/relationships/image" Target="../media/image1.svg"/><Relationship Id="rId14" Type="http://schemas.openxmlformats.org/officeDocument/2006/relationships/image" Target="../media/image5.png"/><Relationship Id="rId13" Type="http://schemas.openxmlformats.org/officeDocument/2006/relationships/image" Target="../media/image6.svg"/><Relationship Id="rId12" Type="http://schemas.openxmlformats.org/officeDocument/2006/relationships/image" Target="../media/image12.png"/><Relationship Id="rId11" Type="http://schemas.openxmlformats.org/officeDocument/2006/relationships/image" Target="../media/image11.png"/><Relationship Id="rId10" Type="http://schemas.openxmlformats.org/officeDocument/2006/relationships/image" Target="../media/image2.png"/><Relationship Id="rId1" Type="http://schemas.openxmlformats.org/officeDocument/2006/relationships/slideLayout" Target="../slideLayouts/slideLayout355.xml"/></Relationships>
</file>

<file path=ppt/slideMasters/_rels/slideMaster4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72.xml"/><Relationship Id="rId8" Type="http://schemas.openxmlformats.org/officeDocument/2006/relationships/slideLayout" Target="../slideLayouts/slideLayout371.xml"/><Relationship Id="rId7" Type="http://schemas.openxmlformats.org/officeDocument/2006/relationships/slideLayout" Target="../slideLayouts/slideLayout370.xml"/><Relationship Id="rId6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68.xml"/><Relationship Id="rId4" Type="http://schemas.openxmlformats.org/officeDocument/2006/relationships/slideLayout" Target="../slideLayouts/slideLayout367.xml"/><Relationship Id="rId3" Type="http://schemas.openxmlformats.org/officeDocument/2006/relationships/slideLayout" Target="../slideLayouts/slideLayout366.xml"/><Relationship Id="rId23" Type="http://schemas.openxmlformats.org/officeDocument/2006/relationships/theme" Target="../theme/theme46.xml"/><Relationship Id="rId22" Type="http://schemas.openxmlformats.org/officeDocument/2006/relationships/hyperlink" Target="https://www.ebpftravel.com/" TargetMode="External"/><Relationship Id="rId21" Type="http://schemas.openxmlformats.org/officeDocument/2006/relationships/image" Target="../media/image9.svg"/><Relationship Id="rId20" Type="http://schemas.openxmlformats.org/officeDocument/2006/relationships/image" Target="../media/image15.png"/><Relationship Id="rId2" Type="http://schemas.openxmlformats.org/officeDocument/2006/relationships/slideLayout" Target="../slideLayouts/slideLayout365.xml"/><Relationship Id="rId19" Type="http://schemas.openxmlformats.org/officeDocument/2006/relationships/image" Target="../media/image8.svg"/><Relationship Id="rId18" Type="http://schemas.openxmlformats.org/officeDocument/2006/relationships/image" Target="../media/image14.png"/><Relationship Id="rId17" Type="http://schemas.openxmlformats.org/officeDocument/2006/relationships/image" Target="../media/image7.svg"/><Relationship Id="rId16" Type="http://schemas.openxmlformats.org/officeDocument/2006/relationships/image" Target="../media/image13.png"/><Relationship Id="rId15" Type="http://schemas.openxmlformats.org/officeDocument/2006/relationships/image" Target="../media/image1.svg"/><Relationship Id="rId14" Type="http://schemas.openxmlformats.org/officeDocument/2006/relationships/image" Target="../media/image5.png"/><Relationship Id="rId13" Type="http://schemas.openxmlformats.org/officeDocument/2006/relationships/image" Target="../media/image6.svg"/><Relationship Id="rId12" Type="http://schemas.openxmlformats.org/officeDocument/2006/relationships/image" Target="../media/image12.png"/><Relationship Id="rId11" Type="http://schemas.openxmlformats.org/officeDocument/2006/relationships/image" Target="../media/image11.png"/><Relationship Id="rId10" Type="http://schemas.openxmlformats.org/officeDocument/2006/relationships/image" Target="../media/image2.png"/><Relationship Id="rId1" Type="http://schemas.openxmlformats.org/officeDocument/2006/relationships/slideLayout" Target="../slideLayouts/slideLayout364.xml"/></Relationships>
</file>

<file path=ppt/slideMasters/_rels/slideMaster4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81.xml"/><Relationship Id="rId8" Type="http://schemas.openxmlformats.org/officeDocument/2006/relationships/slideLayout" Target="../slideLayouts/slideLayout380.xml"/><Relationship Id="rId7" Type="http://schemas.openxmlformats.org/officeDocument/2006/relationships/slideLayout" Target="../slideLayouts/slideLayout379.xml"/><Relationship Id="rId6" Type="http://schemas.openxmlformats.org/officeDocument/2006/relationships/slideLayout" Target="../slideLayouts/slideLayout378.xml"/><Relationship Id="rId5" Type="http://schemas.openxmlformats.org/officeDocument/2006/relationships/slideLayout" Target="../slideLayouts/slideLayout377.xml"/><Relationship Id="rId4" Type="http://schemas.openxmlformats.org/officeDocument/2006/relationships/slideLayout" Target="../slideLayouts/slideLayout376.xml"/><Relationship Id="rId3" Type="http://schemas.openxmlformats.org/officeDocument/2006/relationships/slideLayout" Target="../slideLayouts/slideLayout375.xml"/><Relationship Id="rId23" Type="http://schemas.openxmlformats.org/officeDocument/2006/relationships/theme" Target="../theme/theme47.xml"/><Relationship Id="rId22" Type="http://schemas.openxmlformats.org/officeDocument/2006/relationships/hyperlink" Target="https://www.ebpftravel.com/" TargetMode="External"/><Relationship Id="rId21" Type="http://schemas.openxmlformats.org/officeDocument/2006/relationships/image" Target="../media/image9.svg"/><Relationship Id="rId20" Type="http://schemas.openxmlformats.org/officeDocument/2006/relationships/image" Target="../media/image15.png"/><Relationship Id="rId2" Type="http://schemas.openxmlformats.org/officeDocument/2006/relationships/slideLayout" Target="../slideLayouts/slideLayout374.xml"/><Relationship Id="rId19" Type="http://schemas.openxmlformats.org/officeDocument/2006/relationships/image" Target="../media/image8.svg"/><Relationship Id="rId18" Type="http://schemas.openxmlformats.org/officeDocument/2006/relationships/image" Target="../media/image14.png"/><Relationship Id="rId17" Type="http://schemas.openxmlformats.org/officeDocument/2006/relationships/image" Target="../media/image7.svg"/><Relationship Id="rId16" Type="http://schemas.openxmlformats.org/officeDocument/2006/relationships/image" Target="../media/image13.png"/><Relationship Id="rId15" Type="http://schemas.openxmlformats.org/officeDocument/2006/relationships/image" Target="../media/image1.svg"/><Relationship Id="rId14" Type="http://schemas.openxmlformats.org/officeDocument/2006/relationships/image" Target="../media/image5.png"/><Relationship Id="rId13" Type="http://schemas.openxmlformats.org/officeDocument/2006/relationships/image" Target="../media/image6.svg"/><Relationship Id="rId12" Type="http://schemas.openxmlformats.org/officeDocument/2006/relationships/image" Target="../media/image12.png"/><Relationship Id="rId11" Type="http://schemas.openxmlformats.org/officeDocument/2006/relationships/image" Target="../media/image11.png"/><Relationship Id="rId10" Type="http://schemas.openxmlformats.org/officeDocument/2006/relationships/image" Target="../media/image2.png"/><Relationship Id="rId1" Type="http://schemas.openxmlformats.org/officeDocument/2006/relationships/slideLayout" Target="../slideLayouts/slideLayout373.xml"/></Relationships>
</file>

<file path=ppt/slideMasters/_rels/slideMaster4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90.xml"/><Relationship Id="rId8" Type="http://schemas.openxmlformats.org/officeDocument/2006/relationships/slideLayout" Target="../slideLayouts/slideLayout389.xml"/><Relationship Id="rId7" Type="http://schemas.openxmlformats.org/officeDocument/2006/relationships/slideLayout" Target="../slideLayouts/slideLayout388.xml"/><Relationship Id="rId6" Type="http://schemas.openxmlformats.org/officeDocument/2006/relationships/slideLayout" Target="../slideLayouts/slideLayout387.xml"/><Relationship Id="rId5" Type="http://schemas.openxmlformats.org/officeDocument/2006/relationships/slideLayout" Target="../slideLayouts/slideLayout386.xml"/><Relationship Id="rId4" Type="http://schemas.openxmlformats.org/officeDocument/2006/relationships/slideLayout" Target="../slideLayouts/slideLayout385.xml"/><Relationship Id="rId3" Type="http://schemas.openxmlformats.org/officeDocument/2006/relationships/slideLayout" Target="../slideLayouts/slideLayout384.xml"/><Relationship Id="rId23" Type="http://schemas.openxmlformats.org/officeDocument/2006/relationships/theme" Target="../theme/theme48.xml"/><Relationship Id="rId22" Type="http://schemas.openxmlformats.org/officeDocument/2006/relationships/hyperlink" Target="https://www.ebpftravel.com/" TargetMode="External"/><Relationship Id="rId21" Type="http://schemas.openxmlformats.org/officeDocument/2006/relationships/image" Target="../media/image9.svg"/><Relationship Id="rId20" Type="http://schemas.openxmlformats.org/officeDocument/2006/relationships/image" Target="../media/image15.png"/><Relationship Id="rId2" Type="http://schemas.openxmlformats.org/officeDocument/2006/relationships/slideLayout" Target="../slideLayouts/slideLayout383.xml"/><Relationship Id="rId19" Type="http://schemas.openxmlformats.org/officeDocument/2006/relationships/image" Target="../media/image8.svg"/><Relationship Id="rId18" Type="http://schemas.openxmlformats.org/officeDocument/2006/relationships/image" Target="../media/image14.png"/><Relationship Id="rId17" Type="http://schemas.openxmlformats.org/officeDocument/2006/relationships/image" Target="../media/image7.svg"/><Relationship Id="rId16" Type="http://schemas.openxmlformats.org/officeDocument/2006/relationships/image" Target="../media/image13.png"/><Relationship Id="rId15" Type="http://schemas.openxmlformats.org/officeDocument/2006/relationships/image" Target="../media/image1.svg"/><Relationship Id="rId14" Type="http://schemas.openxmlformats.org/officeDocument/2006/relationships/image" Target="../media/image5.png"/><Relationship Id="rId13" Type="http://schemas.openxmlformats.org/officeDocument/2006/relationships/image" Target="../media/image6.svg"/><Relationship Id="rId12" Type="http://schemas.openxmlformats.org/officeDocument/2006/relationships/image" Target="../media/image12.png"/><Relationship Id="rId11" Type="http://schemas.openxmlformats.org/officeDocument/2006/relationships/image" Target="../media/image11.png"/><Relationship Id="rId10" Type="http://schemas.openxmlformats.org/officeDocument/2006/relationships/image" Target="../media/image2.png"/><Relationship Id="rId1" Type="http://schemas.openxmlformats.org/officeDocument/2006/relationships/slideLayout" Target="../slideLayouts/slideLayout382.xml"/></Relationships>
</file>

<file path=ppt/slideMasters/_rels/slideMaster4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99.xml"/><Relationship Id="rId8" Type="http://schemas.openxmlformats.org/officeDocument/2006/relationships/slideLayout" Target="../slideLayouts/slideLayout398.xml"/><Relationship Id="rId7" Type="http://schemas.openxmlformats.org/officeDocument/2006/relationships/slideLayout" Target="../slideLayouts/slideLayout397.xml"/><Relationship Id="rId6" Type="http://schemas.openxmlformats.org/officeDocument/2006/relationships/slideLayout" Target="../slideLayouts/slideLayout396.xml"/><Relationship Id="rId5" Type="http://schemas.openxmlformats.org/officeDocument/2006/relationships/slideLayout" Target="../slideLayouts/slideLayout395.xml"/><Relationship Id="rId4" Type="http://schemas.openxmlformats.org/officeDocument/2006/relationships/slideLayout" Target="../slideLayouts/slideLayout394.xml"/><Relationship Id="rId3" Type="http://schemas.openxmlformats.org/officeDocument/2006/relationships/slideLayout" Target="../slideLayouts/slideLayout393.xml"/><Relationship Id="rId23" Type="http://schemas.openxmlformats.org/officeDocument/2006/relationships/theme" Target="../theme/theme49.xml"/><Relationship Id="rId22" Type="http://schemas.openxmlformats.org/officeDocument/2006/relationships/hyperlink" Target="https://www.ebpftravel.com/" TargetMode="External"/><Relationship Id="rId21" Type="http://schemas.openxmlformats.org/officeDocument/2006/relationships/image" Target="../media/image9.svg"/><Relationship Id="rId20" Type="http://schemas.openxmlformats.org/officeDocument/2006/relationships/image" Target="../media/image15.png"/><Relationship Id="rId2" Type="http://schemas.openxmlformats.org/officeDocument/2006/relationships/slideLayout" Target="../slideLayouts/slideLayout392.xml"/><Relationship Id="rId19" Type="http://schemas.openxmlformats.org/officeDocument/2006/relationships/image" Target="../media/image8.svg"/><Relationship Id="rId18" Type="http://schemas.openxmlformats.org/officeDocument/2006/relationships/image" Target="../media/image14.png"/><Relationship Id="rId17" Type="http://schemas.openxmlformats.org/officeDocument/2006/relationships/image" Target="../media/image7.svg"/><Relationship Id="rId16" Type="http://schemas.openxmlformats.org/officeDocument/2006/relationships/image" Target="../media/image13.png"/><Relationship Id="rId15" Type="http://schemas.openxmlformats.org/officeDocument/2006/relationships/image" Target="../media/image1.svg"/><Relationship Id="rId14" Type="http://schemas.openxmlformats.org/officeDocument/2006/relationships/image" Target="../media/image5.png"/><Relationship Id="rId13" Type="http://schemas.openxmlformats.org/officeDocument/2006/relationships/image" Target="../media/image6.svg"/><Relationship Id="rId12" Type="http://schemas.openxmlformats.org/officeDocument/2006/relationships/image" Target="../media/image12.png"/><Relationship Id="rId11" Type="http://schemas.openxmlformats.org/officeDocument/2006/relationships/image" Target="../media/image11.png"/><Relationship Id="rId10" Type="http://schemas.openxmlformats.org/officeDocument/2006/relationships/image" Target="../media/image2.png"/><Relationship Id="rId1" Type="http://schemas.openxmlformats.org/officeDocument/2006/relationships/slideLayout" Target="../slideLayouts/slideLayout391.xml"/></Relationships>
</file>

<file path=ppt/slideMasters/_rels/slideMaster5.xml.rels><?xml version="1.0" encoding="UTF-8" standalone="yes"?>
<Relationships xmlns="http://schemas.openxmlformats.org/package/2006/relationships"><Relationship Id="rId6" Type="http://schemas.openxmlformats.org/officeDocument/2006/relationships/theme" Target="../theme/theme5.xml"/><Relationship Id="rId5" Type="http://schemas.openxmlformats.org/officeDocument/2006/relationships/image" Target="../media/image11.png"/><Relationship Id="rId4" Type="http://schemas.openxmlformats.org/officeDocument/2006/relationships/hyperlink" Target="https://www.ebpftravel.com/" TargetMode="External"/><Relationship Id="rId3" Type="http://schemas.openxmlformats.org/officeDocument/2006/relationships/slideLayout" Target="../slideLayouts/slideLayout21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/Relationships>
</file>

<file path=ppt/slideMasters/_rels/slideMaster5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08.xml"/><Relationship Id="rId8" Type="http://schemas.openxmlformats.org/officeDocument/2006/relationships/slideLayout" Target="../slideLayouts/slideLayout407.xml"/><Relationship Id="rId7" Type="http://schemas.openxmlformats.org/officeDocument/2006/relationships/slideLayout" Target="../slideLayouts/slideLayout406.xml"/><Relationship Id="rId6" Type="http://schemas.openxmlformats.org/officeDocument/2006/relationships/slideLayout" Target="../slideLayouts/slideLayout405.xml"/><Relationship Id="rId5" Type="http://schemas.openxmlformats.org/officeDocument/2006/relationships/slideLayout" Target="../slideLayouts/slideLayout404.xml"/><Relationship Id="rId4" Type="http://schemas.openxmlformats.org/officeDocument/2006/relationships/slideLayout" Target="../slideLayouts/slideLayout403.xml"/><Relationship Id="rId3" Type="http://schemas.openxmlformats.org/officeDocument/2006/relationships/slideLayout" Target="../slideLayouts/slideLayout402.xml"/><Relationship Id="rId23" Type="http://schemas.openxmlformats.org/officeDocument/2006/relationships/theme" Target="../theme/theme50.xml"/><Relationship Id="rId22" Type="http://schemas.openxmlformats.org/officeDocument/2006/relationships/hyperlink" Target="https://www.ebpftravel.com/" TargetMode="External"/><Relationship Id="rId21" Type="http://schemas.openxmlformats.org/officeDocument/2006/relationships/image" Target="../media/image9.svg"/><Relationship Id="rId20" Type="http://schemas.openxmlformats.org/officeDocument/2006/relationships/image" Target="../media/image15.png"/><Relationship Id="rId2" Type="http://schemas.openxmlformats.org/officeDocument/2006/relationships/slideLayout" Target="../slideLayouts/slideLayout401.xml"/><Relationship Id="rId19" Type="http://schemas.openxmlformats.org/officeDocument/2006/relationships/image" Target="../media/image8.svg"/><Relationship Id="rId18" Type="http://schemas.openxmlformats.org/officeDocument/2006/relationships/image" Target="../media/image14.png"/><Relationship Id="rId17" Type="http://schemas.openxmlformats.org/officeDocument/2006/relationships/image" Target="../media/image7.svg"/><Relationship Id="rId16" Type="http://schemas.openxmlformats.org/officeDocument/2006/relationships/image" Target="../media/image13.png"/><Relationship Id="rId15" Type="http://schemas.openxmlformats.org/officeDocument/2006/relationships/image" Target="../media/image1.svg"/><Relationship Id="rId14" Type="http://schemas.openxmlformats.org/officeDocument/2006/relationships/image" Target="../media/image5.png"/><Relationship Id="rId13" Type="http://schemas.openxmlformats.org/officeDocument/2006/relationships/image" Target="../media/image6.svg"/><Relationship Id="rId12" Type="http://schemas.openxmlformats.org/officeDocument/2006/relationships/image" Target="../media/image12.png"/><Relationship Id="rId11" Type="http://schemas.openxmlformats.org/officeDocument/2006/relationships/image" Target="../media/image11.png"/><Relationship Id="rId10" Type="http://schemas.openxmlformats.org/officeDocument/2006/relationships/image" Target="../media/image2.png"/><Relationship Id="rId1" Type="http://schemas.openxmlformats.org/officeDocument/2006/relationships/slideLayout" Target="../slideLayouts/slideLayout400.xml"/></Relationships>
</file>

<file path=ppt/slideMasters/_rels/slideMaster5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17.xml"/><Relationship Id="rId8" Type="http://schemas.openxmlformats.org/officeDocument/2006/relationships/slideLayout" Target="../slideLayouts/slideLayout416.xml"/><Relationship Id="rId7" Type="http://schemas.openxmlformats.org/officeDocument/2006/relationships/slideLayout" Target="../slideLayouts/slideLayout415.xml"/><Relationship Id="rId6" Type="http://schemas.openxmlformats.org/officeDocument/2006/relationships/slideLayout" Target="../slideLayouts/slideLayout414.xml"/><Relationship Id="rId5" Type="http://schemas.openxmlformats.org/officeDocument/2006/relationships/slideLayout" Target="../slideLayouts/slideLayout413.xml"/><Relationship Id="rId4" Type="http://schemas.openxmlformats.org/officeDocument/2006/relationships/slideLayout" Target="../slideLayouts/slideLayout412.xml"/><Relationship Id="rId3" Type="http://schemas.openxmlformats.org/officeDocument/2006/relationships/slideLayout" Target="../slideLayouts/slideLayout411.xml"/><Relationship Id="rId23" Type="http://schemas.openxmlformats.org/officeDocument/2006/relationships/theme" Target="../theme/theme51.xml"/><Relationship Id="rId22" Type="http://schemas.openxmlformats.org/officeDocument/2006/relationships/hyperlink" Target="https://www.ebpftravel.com/" TargetMode="External"/><Relationship Id="rId21" Type="http://schemas.openxmlformats.org/officeDocument/2006/relationships/image" Target="../media/image9.svg"/><Relationship Id="rId20" Type="http://schemas.openxmlformats.org/officeDocument/2006/relationships/image" Target="../media/image15.png"/><Relationship Id="rId2" Type="http://schemas.openxmlformats.org/officeDocument/2006/relationships/slideLayout" Target="../slideLayouts/slideLayout410.xml"/><Relationship Id="rId19" Type="http://schemas.openxmlformats.org/officeDocument/2006/relationships/image" Target="../media/image8.svg"/><Relationship Id="rId18" Type="http://schemas.openxmlformats.org/officeDocument/2006/relationships/image" Target="../media/image14.png"/><Relationship Id="rId17" Type="http://schemas.openxmlformats.org/officeDocument/2006/relationships/image" Target="../media/image7.svg"/><Relationship Id="rId16" Type="http://schemas.openxmlformats.org/officeDocument/2006/relationships/image" Target="../media/image13.png"/><Relationship Id="rId15" Type="http://schemas.openxmlformats.org/officeDocument/2006/relationships/image" Target="../media/image1.svg"/><Relationship Id="rId14" Type="http://schemas.openxmlformats.org/officeDocument/2006/relationships/image" Target="../media/image5.png"/><Relationship Id="rId13" Type="http://schemas.openxmlformats.org/officeDocument/2006/relationships/image" Target="../media/image6.svg"/><Relationship Id="rId12" Type="http://schemas.openxmlformats.org/officeDocument/2006/relationships/image" Target="../media/image12.png"/><Relationship Id="rId11" Type="http://schemas.openxmlformats.org/officeDocument/2006/relationships/image" Target="../media/image11.png"/><Relationship Id="rId10" Type="http://schemas.openxmlformats.org/officeDocument/2006/relationships/image" Target="../media/image2.png"/><Relationship Id="rId1" Type="http://schemas.openxmlformats.org/officeDocument/2006/relationships/slideLayout" Target="../slideLayouts/slideLayout409.xml"/></Relationships>
</file>

<file path=ppt/slideMasters/_rels/slideMaster5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26.xml"/><Relationship Id="rId8" Type="http://schemas.openxmlformats.org/officeDocument/2006/relationships/slideLayout" Target="../slideLayouts/slideLayout425.xml"/><Relationship Id="rId7" Type="http://schemas.openxmlformats.org/officeDocument/2006/relationships/slideLayout" Target="../slideLayouts/slideLayout424.xml"/><Relationship Id="rId6" Type="http://schemas.openxmlformats.org/officeDocument/2006/relationships/slideLayout" Target="../slideLayouts/slideLayout423.xml"/><Relationship Id="rId5" Type="http://schemas.openxmlformats.org/officeDocument/2006/relationships/slideLayout" Target="../slideLayouts/slideLayout422.xml"/><Relationship Id="rId4" Type="http://schemas.openxmlformats.org/officeDocument/2006/relationships/slideLayout" Target="../slideLayouts/slideLayout421.xml"/><Relationship Id="rId3" Type="http://schemas.openxmlformats.org/officeDocument/2006/relationships/slideLayout" Target="../slideLayouts/slideLayout420.xml"/><Relationship Id="rId23" Type="http://schemas.openxmlformats.org/officeDocument/2006/relationships/theme" Target="../theme/theme52.xml"/><Relationship Id="rId22" Type="http://schemas.openxmlformats.org/officeDocument/2006/relationships/hyperlink" Target="https://www.ebpftravel.com/" TargetMode="External"/><Relationship Id="rId21" Type="http://schemas.openxmlformats.org/officeDocument/2006/relationships/image" Target="../media/image9.svg"/><Relationship Id="rId20" Type="http://schemas.openxmlformats.org/officeDocument/2006/relationships/image" Target="../media/image15.png"/><Relationship Id="rId2" Type="http://schemas.openxmlformats.org/officeDocument/2006/relationships/slideLayout" Target="../slideLayouts/slideLayout419.xml"/><Relationship Id="rId19" Type="http://schemas.openxmlformats.org/officeDocument/2006/relationships/image" Target="../media/image8.svg"/><Relationship Id="rId18" Type="http://schemas.openxmlformats.org/officeDocument/2006/relationships/image" Target="../media/image14.png"/><Relationship Id="rId17" Type="http://schemas.openxmlformats.org/officeDocument/2006/relationships/image" Target="../media/image7.svg"/><Relationship Id="rId16" Type="http://schemas.openxmlformats.org/officeDocument/2006/relationships/image" Target="../media/image13.png"/><Relationship Id="rId15" Type="http://schemas.openxmlformats.org/officeDocument/2006/relationships/image" Target="../media/image1.svg"/><Relationship Id="rId14" Type="http://schemas.openxmlformats.org/officeDocument/2006/relationships/image" Target="../media/image5.png"/><Relationship Id="rId13" Type="http://schemas.openxmlformats.org/officeDocument/2006/relationships/image" Target="../media/image6.svg"/><Relationship Id="rId12" Type="http://schemas.openxmlformats.org/officeDocument/2006/relationships/image" Target="../media/image12.png"/><Relationship Id="rId11" Type="http://schemas.openxmlformats.org/officeDocument/2006/relationships/image" Target="../media/image11.png"/><Relationship Id="rId10" Type="http://schemas.openxmlformats.org/officeDocument/2006/relationships/image" Target="../media/image2.png"/><Relationship Id="rId1" Type="http://schemas.openxmlformats.org/officeDocument/2006/relationships/slideLayout" Target="../slideLayouts/slideLayout418.xml"/></Relationships>
</file>

<file path=ppt/slideMasters/_rels/slideMaster5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35.xml"/><Relationship Id="rId8" Type="http://schemas.openxmlformats.org/officeDocument/2006/relationships/slideLayout" Target="../slideLayouts/slideLayout434.xml"/><Relationship Id="rId7" Type="http://schemas.openxmlformats.org/officeDocument/2006/relationships/slideLayout" Target="../slideLayouts/slideLayout433.xml"/><Relationship Id="rId6" Type="http://schemas.openxmlformats.org/officeDocument/2006/relationships/slideLayout" Target="../slideLayouts/slideLayout432.xml"/><Relationship Id="rId5" Type="http://schemas.openxmlformats.org/officeDocument/2006/relationships/slideLayout" Target="../slideLayouts/slideLayout431.xml"/><Relationship Id="rId4" Type="http://schemas.openxmlformats.org/officeDocument/2006/relationships/slideLayout" Target="../slideLayouts/slideLayout430.xml"/><Relationship Id="rId3" Type="http://schemas.openxmlformats.org/officeDocument/2006/relationships/slideLayout" Target="../slideLayouts/slideLayout429.xml"/><Relationship Id="rId23" Type="http://schemas.openxmlformats.org/officeDocument/2006/relationships/theme" Target="../theme/theme53.xml"/><Relationship Id="rId22" Type="http://schemas.openxmlformats.org/officeDocument/2006/relationships/hyperlink" Target="https://www.ebpftravel.com/" TargetMode="External"/><Relationship Id="rId21" Type="http://schemas.openxmlformats.org/officeDocument/2006/relationships/image" Target="../media/image9.svg"/><Relationship Id="rId20" Type="http://schemas.openxmlformats.org/officeDocument/2006/relationships/image" Target="../media/image15.png"/><Relationship Id="rId2" Type="http://schemas.openxmlformats.org/officeDocument/2006/relationships/slideLayout" Target="../slideLayouts/slideLayout428.xml"/><Relationship Id="rId19" Type="http://schemas.openxmlformats.org/officeDocument/2006/relationships/image" Target="../media/image8.svg"/><Relationship Id="rId18" Type="http://schemas.openxmlformats.org/officeDocument/2006/relationships/image" Target="../media/image14.png"/><Relationship Id="rId17" Type="http://schemas.openxmlformats.org/officeDocument/2006/relationships/image" Target="../media/image7.svg"/><Relationship Id="rId16" Type="http://schemas.openxmlformats.org/officeDocument/2006/relationships/image" Target="../media/image13.png"/><Relationship Id="rId15" Type="http://schemas.openxmlformats.org/officeDocument/2006/relationships/image" Target="../media/image1.svg"/><Relationship Id="rId14" Type="http://schemas.openxmlformats.org/officeDocument/2006/relationships/image" Target="../media/image5.png"/><Relationship Id="rId13" Type="http://schemas.openxmlformats.org/officeDocument/2006/relationships/image" Target="../media/image6.svg"/><Relationship Id="rId12" Type="http://schemas.openxmlformats.org/officeDocument/2006/relationships/image" Target="../media/image12.png"/><Relationship Id="rId11" Type="http://schemas.openxmlformats.org/officeDocument/2006/relationships/image" Target="../media/image11.png"/><Relationship Id="rId10" Type="http://schemas.openxmlformats.org/officeDocument/2006/relationships/image" Target="../media/image2.png"/><Relationship Id="rId1" Type="http://schemas.openxmlformats.org/officeDocument/2006/relationships/slideLayout" Target="../slideLayouts/slideLayout427.xml"/></Relationships>
</file>

<file path=ppt/slideMasters/_rels/slideMaster5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44.xml"/><Relationship Id="rId8" Type="http://schemas.openxmlformats.org/officeDocument/2006/relationships/slideLayout" Target="../slideLayouts/slideLayout443.xml"/><Relationship Id="rId7" Type="http://schemas.openxmlformats.org/officeDocument/2006/relationships/slideLayout" Target="../slideLayouts/slideLayout442.xml"/><Relationship Id="rId6" Type="http://schemas.openxmlformats.org/officeDocument/2006/relationships/slideLayout" Target="../slideLayouts/slideLayout441.xml"/><Relationship Id="rId5" Type="http://schemas.openxmlformats.org/officeDocument/2006/relationships/slideLayout" Target="../slideLayouts/slideLayout440.xml"/><Relationship Id="rId4" Type="http://schemas.openxmlformats.org/officeDocument/2006/relationships/slideLayout" Target="../slideLayouts/slideLayout439.xml"/><Relationship Id="rId3" Type="http://schemas.openxmlformats.org/officeDocument/2006/relationships/slideLayout" Target="../slideLayouts/slideLayout438.xml"/><Relationship Id="rId23" Type="http://schemas.openxmlformats.org/officeDocument/2006/relationships/theme" Target="../theme/theme54.xml"/><Relationship Id="rId22" Type="http://schemas.openxmlformats.org/officeDocument/2006/relationships/hyperlink" Target="https://www.ebpftravel.com/" TargetMode="External"/><Relationship Id="rId21" Type="http://schemas.openxmlformats.org/officeDocument/2006/relationships/image" Target="../media/image9.svg"/><Relationship Id="rId20" Type="http://schemas.openxmlformats.org/officeDocument/2006/relationships/image" Target="../media/image15.png"/><Relationship Id="rId2" Type="http://schemas.openxmlformats.org/officeDocument/2006/relationships/slideLayout" Target="../slideLayouts/slideLayout437.xml"/><Relationship Id="rId19" Type="http://schemas.openxmlformats.org/officeDocument/2006/relationships/image" Target="../media/image8.svg"/><Relationship Id="rId18" Type="http://schemas.openxmlformats.org/officeDocument/2006/relationships/image" Target="../media/image14.png"/><Relationship Id="rId17" Type="http://schemas.openxmlformats.org/officeDocument/2006/relationships/image" Target="../media/image7.svg"/><Relationship Id="rId16" Type="http://schemas.openxmlformats.org/officeDocument/2006/relationships/image" Target="../media/image13.png"/><Relationship Id="rId15" Type="http://schemas.openxmlformats.org/officeDocument/2006/relationships/image" Target="../media/image1.svg"/><Relationship Id="rId14" Type="http://schemas.openxmlformats.org/officeDocument/2006/relationships/image" Target="../media/image5.png"/><Relationship Id="rId13" Type="http://schemas.openxmlformats.org/officeDocument/2006/relationships/image" Target="../media/image6.svg"/><Relationship Id="rId12" Type="http://schemas.openxmlformats.org/officeDocument/2006/relationships/image" Target="../media/image12.png"/><Relationship Id="rId11" Type="http://schemas.openxmlformats.org/officeDocument/2006/relationships/image" Target="../media/image11.png"/><Relationship Id="rId10" Type="http://schemas.openxmlformats.org/officeDocument/2006/relationships/image" Target="../media/image2.png"/><Relationship Id="rId1" Type="http://schemas.openxmlformats.org/officeDocument/2006/relationships/slideLayout" Target="../slideLayouts/slideLayout436.xml"/></Relationships>
</file>

<file path=ppt/slideMasters/_rels/slideMaster5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53.xml"/><Relationship Id="rId8" Type="http://schemas.openxmlformats.org/officeDocument/2006/relationships/slideLayout" Target="../slideLayouts/slideLayout452.xml"/><Relationship Id="rId7" Type="http://schemas.openxmlformats.org/officeDocument/2006/relationships/slideLayout" Target="../slideLayouts/slideLayout451.xml"/><Relationship Id="rId6" Type="http://schemas.openxmlformats.org/officeDocument/2006/relationships/slideLayout" Target="../slideLayouts/slideLayout450.xml"/><Relationship Id="rId5" Type="http://schemas.openxmlformats.org/officeDocument/2006/relationships/slideLayout" Target="../slideLayouts/slideLayout449.xml"/><Relationship Id="rId4" Type="http://schemas.openxmlformats.org/officeDocument/2006/relationships/slideLayout" Target="../slideLayouts/slideLayout448.xml"/><Relationship Id="rId3" Type="http://schemas.openxmlformats.org/officeDocument/2006/relationships/slideLayout" Target="../slideLayouts/slideLayout447.xml"/><Relationship Id="rId23" Type="http://schemas.openxmlformats.org/officeDocument/2006/relationships/theme" Target="../theme/theme55.xml"/><Relationship Id="rId22" Type="http://schemas.openxmlformats.org/officeDocument/2006/relationships/hyperlink" Target="https://www.ebpftravel.com/" TargetMode="External"/><Relationship Id="rId21" Type="http://schemas.openxmlformats.org/officeDocument/2006/relationships/image" Target="../media/image9.svg"/><Relationship Id="rId20" Type="http://schemas.openxmlformats.org/officeDocument/2006/relationships/image" Target="../media/image15.png"/><Relationship Id="rId2" Type="http://schemas.openxmlformats.org/officeDocument/2006/relationships/slideLayout" Target="../slideLayouts/slideLayout446.xml"/><Relationship Id="rId19" Type="http://schemas.openxmlformats.org/officeDocument/2006/relationships/image" Target="../media/image8.svg"/><Relationship Id="rId18" Type="http://schemas.openxmlformats.org/officeDocument/2006/relationships/image" Target="../media/image14.png"/><Relationship Id="rId17" Type="http://schemas.openxmlformats.org/officeDocument/2006/relationships/image" Target="../media/image7.svg"/><Relationship Id="rId16" Type="http://schemas.openxmlformats.org/officeDocument/2006/relationships/image" Target="../media/image13.png"/><Relationship Id="rId15" Type="http://schemas.openxmlformats.org/officeDocument/2006/relationships/image" Target="../media/image1.svg"/><Relationship Id="rId14" Type="http://schemas.openxmlformats.org/officeDocument/2006/relationships/image" Target="../media/image5.png"/><Relationship Id="rId13" Type="http://schemas.openxmlformats.org/officeDocument/2006/relationships/image" Target="../media/image6.svg"/><Relationship Id="rId12" Type="http://schemas.openxmlformats.org/officeDocument/2006/relationships/image" Target="../media/image12.png"/><Relationship Id="rId11" Type="http://schemas.openxmlformats.org/officeDocument/2006/relationships/image" Target="../media/image11.png"/><Relationship Id="rId10" Type="http://schemas.openxmlformats.org/officeDocument/2006/relationships/image" Target="../media/image2.png"/><Relationship Id="rId1" Type="http://schemas.openxmlformats.org/officeDocument/2006/relationships/slideLayout" Target="../slideLayouts/slideLayout445.xml"/></Relationships>
</file>

<file path=ppt/slideMasters/_rels/slideMaster5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62.xml"/><Relationship Id="rId8" Type="http://schemas.openxmlformats.org/officeDocument/2006/relationships/slideLayout" Target="../slideLayouts/slideLayout461.xml"/><Relationship Id="rId7" Type="http://schemas.openxmlformats.org/officeDocument/2006/relationships/slideLayout" Target="../slideLayouts/slideLayout460.xml"/><Relationship Id="rId6" Type="http://schemas.openxmlformats.org/officeDocument/2006/relationships/slideLayout" Target="../slideLayouts/slideLayout459.xml"/><Relationship Id="rId5" Type="http://schemas.openxmlformats.org/officeDocument/2006/relationships/slideLayout" Target="../slideLayouts/slideLayout458.xml"/><Relationship Id="rId4" Type="http://schemas.openxmlformats.org/officeDocument/2006/relationships/slideLayout" Target="../slideLayouts/slideLayout457.xml"/><Relationship Id="rId3" Type="http://schemas.openxmlformats.org/officeDocument/2006/relationships/slideLayout" Target="../slideLayouts/slideLayout456.xml"/><Relationship Id="rId23" Type="http://schemas.openxmlformats.org/officeDocument/2006/relationships/theme" Target="../theme/theme56.xml"/><Relationship Id="rId22" Type="http://schemas.openxmlformats.org/officeDocument/2006/relationships/hyperlink" Target="https://www.ebpftravel.com/" TargetMode="External"/><Relationship Id="rId21" Type="http://schemas.openxmlformats.org/officeDocument/2006/relationships/image" Target="../media/image9.svg"/><Relationship Id="rId20" Type="http://schemas.openxmlformats.org/officeDocument/2006/relationships/image" Target="../media/image15.png"/><Relationship Id="rId2" Type="http://schemas.openxmlformats.org/officeDocument/2006/relationships/slideLayout" Target="../slideLayouts/slideLayout455.xml"/><Relationship Id="rId19" Type="http://schemas.openxmlformats.org/officeDocument/2006/relationships/image" Target="../media/image8.svg"/><Relationship Id="rId18" Type="http://schemas.openxmlformats.org/officeDocument/2006/relationships/image" Target="../media/image14.png"/><Relationship Id="rId17" Type="http://schemas.openxmlformats.org/officeDocument/2006/relationships/image" Target="../media/image7.svg"/><Relationship Id="rId16" Type="http://schemas.openxmlformats.org/officeDocument/2006/relationships/image" Target="../media/image13.png"/><Relationship Id="rId15" Type="http://schemas.openxmlformats.org/officeDocument/2006/relationships/image" Target="../media/image1.svg"/><Relationship Id="rId14" Type="http://schemas.openxmlformats.org/officeDocument/2006/relationships/image" Target="../media/image5.png"/><Relationship Id="rId13" Type="http://schemas.openxmlformats.org/officeDocument/2006/relationships/image" Target="../media/image6.svg"/><Relationship Id="rId12" Type="http://schemas.openxmlformats.org/officeDocument/2006/relationships/image" Target="../media/image12.png"/><Relationship Id="rId11" Type="http://schemas.openxmlformats.org/officeDocument/2006/relationships/image" Target="../media/image11.png"/><Relationship Id="rId10" Type="http://schemas.openxmlformats.org/officeDocument/2006/relationships/image" Target="../media/image2.png"/><Relationship Id="rId1" Type="http://schemas.openxmlformats.org/officeDocument/2006/relationships/slideLayout" Target="../slideLayouts/slideLayout454.xml"/></Relationships>
</file>

<file path=ppt/slideMasters/_rels/slideMaster5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71.xml"/><Relationship Id="rId8" Type="http://schemas.openxmlformats.org/officeDocument/2006/relationships/slideLayout" Target="../slideLayouts/slideLayout470.xml"/><Relationship Id="rId7" Type="http://schemas.openxmlformats.org/officeDocument/2006/relationships/slideLayout" Target="../slideLayouts/slideLayout469.xml"/><Relationship Id="rId6" Type="http://schemas.openxmlformats.org/officeDocument/2006/relationships/slideLayout" Target="../slideLayouts/slideLayout468.xml"/><Relationship Id="rId5" Type="http://schemas.openxmlformats.org/officeDocument/2006/relationships/slideLayout" Target="../slideLayouts/slideLayout467.xml"/><Relationship Id="rId4" Type="http://schemas.openxmlformats.org/officeDocument/2006/relationships/slideLayout" Target="../slideLayouts/slideLayout466.xml"/><Relationship Id="rId3" Type="http://schemas.openxmlformats.org/officeDocument/2006/relationships/slideLayout" Target="../slideLayouts/slideLayout465.xml"/><Relationship Id="rId23" Type="http://schemas.openxmlformats.org/officeDocument/2006/relationships/theme" Target="../theme/theme57.xml"/><Relationship Id="rId22" Type="http://schemas.openxmlformats.org/officeDocument/2006/relationships/hyperlink" Target="https://www.ebpftravel.com/" TargetMode="External"/><Relationship Id="rId21" Type="http://schemas.openxmlformats.org/officeDocument/2006/relationships/image" Target="../media/image9.svg"/><Relationship Id="rId20" Type="http://schemas.openxmlformats.org/officeDocument/2006/relationships/image" Target="../media/image15.png"/><Relationship Id="rId2" Type="http://schemas.openxmlformats.org/officeDocument/2006/relationships/slideLayout" Target="../slideLayouts/slideLayout464.xml"/><Relationship Id="rId19" Type="http://schemas.openxmlformats.org/officeDocument/2006/relationships/image" Target="../media/image8.svg"/><Relationship Id="rId18" Type="http://schemas.openxmlformats.org/officeDocument/2006/relationships/image" Target="../media/image14.png"/><Relationship Id="rId17" Type="http://schemas.openxmlformats.org/officeDocument/2006/relationships/image" Target="../media/image7.svg"/><Relationship Id="rId16" Type="http://schemas.openxmlformats.org/officeDocument/2006/relationships/image" Target="../media/image13.png"/><Relationship Id="rId15" Type="http://schemas.openxmlformats.org/officeDocument/2006/relationships/image" Target="../media/image1.svg"/><Relationship Id="rId14" Type="http://schemas.openxmlformats.org/officeDocument/2006/relationships/image" Target="../media/image5.png"/><Relationship Id="rId13" Type="http://schemas.openxmlformats.org/officeDocument/2006/relationships/image" Target="../media/image6.svg"/><Relationship Id="rId12" Type="http://schemas.openxmlformats.org/officeDocument/2006/relationships/image" Target="../media/image12.png"/><Relationship Id="rId11" Type="http://schemas.openxmlformats.org/officeDocument/2006/relationships/image" Target="../media/image11.png"/><Relationship Id="rId10" Type="http://schemas.openxmlformats.org/officeDocument/2006/relationships/image" Target="../media/image2.png"/><Relationship Id="rId1" Type="http://schemas.openxmlformats.org/officeDocument/2006/relationships/slideLayout" Target="../slideLayouts/slideLayout463.xml"/></Relationships>
</file>

<file path=ppt/slideMasters/_rels/slideMaster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0.xml"/><Relationship Id="rId8" Type="http://schemas.openxmlformats.org/officeDocument/2006/relationships/slideLayout" Target="../slideLayouts/slideLayout29.xml"/><Relationship Id="rId7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4.xml"/><Relationship Id="rId23" Type="http://schemas.openxmlformats.org/officeDocument/2006/relationships/theme" Target="../theme/theme6.xml"/><Relationship Id="rId22" Type="http://schemas.openxmlformats.org/officeDocument/2006/relationships/hyperlink" Target="https://www.ebpftravel.com/" TargetMode="External"/><Relationship Id="rId21" Type="http://schemas.openxmlformats.org/officeDocument/2006/relationships/image" Target="../media/image9.svg"/><Relationship Id="rId20" Type="http://schemas.openxmlformats.org/officeDocument/2006/relationships/image" Target="../media/image15.png"/><Relationship Id="rId2" Type="http://schemas.openxmlformats.org/officeDocument/2006/relationships/slideLayout" Target="../slideLayouts/slideLayout23.xml"/><Relationship Id="rId19" Type="http://schemas.openxmlformats.org/officeDocument/2006/relationships/image" Target="../media/image8.svg"/><Relationship Id="rId18" Type="http://schemas.openxmlformats.org/officeDocument/2006/relationships/image" Target="../media/image14.png"/><Relationship Id="rId17" Type="http://schemas.openxmlformats.org/officeDocument/2006/relationships/image" Target="../media/image7.svg"/><Relationship Id="rId16" Type="http://schemas.openxmlformats.org/officeDocument/2006/relationships/image" Target="../media/image13.png"/><Relationship Id="rId15" Type="http://schemas.openxmlformats.org/officeDocument/2006/relationships/image" Target="../media/image1.svg"/><Relationship Id="rId14" Type="http://schemas.openxmlformats.org/officeDocument/2006/relationships/image" Target="../media/image5.png"/><Relationship Id="rId13" Type="http://schemas.openxmlformats.org/officeDocument/2006/relationships/image" Target="../media/image6.svg"/><Relationship Id="rId12" Type="http://schemas.openxmlformats.org/officeDocument/2006/relationships/image" Target="../media/image12.png"/><Relationship Id="rId11" Type="http://schemas.openxmlformats.org/officeDocument/2006/relationships/image" Target="../media/image11.png"/><Relationship Id="rId10" Type="http://schemas.openxmlformats.org/officeDocument/2006/relationships/image" Target="../media/image2.png"/><Relationship Id="rId1" Type="http://schemas.openxmlformats.org/officeDocument/2006/relationships/slideLayout" Target="../slideLayouts/slideLayout22.xml"/></Relationships>
</file>

<file path=ppt/slideMasters/_rels/slideMaster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9.xml"/><Relationship Id="rId8" Type="http://schemas.openxmlformats.org/officeDocument/2006/relationships/slideLayout" Target="../slideLayouts/slideLayout38.xml"/><Relationship Id="rId7" Type="http://schemas.openxmlformats.org/officeDocument/2006/relationships/slideLayout" Target="../slideLayouts/slideLayout37.xml"/><Relationship Id="rId6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5.xml"/><Relationship Id="rId4" Type="http://schemas.openxmlformats.org/officeDocument/2006/relationships/slideLayout" Target="../slideLayouts/slideLayout34.xml"/><Relationship Id="rId3" Type="http://schemas.openxmlformats.org/officeDocument/2006/relationships/slideLayout" Target="../slideLayouts/slideLayout33.xml"/><Relationship Id="rId23" Type="http://schemas.openxmlformats.org/officeDocument/2006/relationships/theme" Target="../theme/theme7.xml"/><Relationship Id="rId22" Type="http://schemas.openxmlformats.org/officeDocument/2006/relationships/hyperlink" Target="https://www.ebpftravel.com/" TargetMode="External"/><Relationship Id="rId21" Type="http://schemas.openxmlformats.org/officeDocument/2006/relationships/image" Target="../media/image9.svg"/><Relationship Id="rId20" Type="http://schemas.openxmlformats.org/officeDocument/2006/relationships/image" Target="../media/image15.png"/><Relationship Id="rId2" Type="http://schemas.openxmlformats.org/officeDocument/2006/relationships/slideLayout" Target="../slideLayouts/slideLayout32.xml"/><Relationship Id="rId19" Type="http://schemas.openxmlformats.org/officeDocument/2006/relationships/image" Target="../media/image8.svg"/><Relationship Id="rId18" Type="http://schemas.openxmlformats.org/officeDocument/2006/relationships/image" Target="../media/image14.png"/><Relationship Id="rId17" Type="http://schemas.openxmlformats.org/officeDocument/2006/relationships/image" Target="../media/image7.svg"/><Relationship Id="rId16" Type="http://schemas.openxmlformats.org/officeDocument/2006/relationships/image" Target="../media/image13.png"/><Relationship Id="rId15" Type="http://schemas.openxmlformats.org/officeDocument/2006/relationships/image" Target="../media/image1.svg"/><Relationship Id="rId14" Type="http://schemas.openxmlformats.org/officeDocument/2006/relationships/image" Target="../media/image5.png"/><Relationship Id="rId13" Type="http://schemas.openxmlformats.org/officeDocument/2006/relationships/image" Target="../media/image6.svg"/><Relationship Id="rId12" Type="http://schemas.openxmlformats.org/officeDocument/2006/relationships/image" Target="../media/image12.png"/><Relationship Id="rId11" Type="http://schemas.openxmlformats.org/officeDocument/2006/relationships/image" Target="../media/image11.png"/><Relationship Id="rId10" Type="http://schemas.openxmlformats.org/officeDocument/2006/relationships/image" Target="../media/image2.png"/><Relationship Id="rId1" Type="http://schemas.openxmlformats.org/officeDocument/2006/relationships/slideLayout" Target="../slideLayouts/slideLayout31.xml"/></Relationships>
</file>

<file path=ppt/slideMasters/_rels/slideMaster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8.xml"/><Relationship Id="rId8" Type="http://schemas.openxmlformats.org/officeDocument/2006/relationships/slideLayout" Target="../slideLayouts/slideLayout47.xml"/><Relationship Id="rId7" Type="http://schemas.openxmlformats.org/officeDocument/2006/relationships/slideLayout" Target="../slideLayouts/slideLayout46.xml"/><Relationship Id="rId6" Type="http://schemas.openxmlformats.org/officeDocument/2006/relationships/slideLayout" Target="../slideLayouts/slideLayout45.xml"/><Relationship Id="rId5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3.xml"/><Relationship Id="rId3" Type="http://schemas.openxmlformats.org/officeDocument/2006/relationships/slideLayout" Target="../slideLayouts/slideLayout42.xml"/><Relationship Id="rId23" Type="http://schemas.openxmlformats.org/officeDocument/2006/relationships/theme" Target="../theme/theme8.xml"/><Relationship Id="rId22" Type="http://schemas.openxmlformats.org/officeDocument/2006/relationships/hyperlink" Target="https://www.ebpftravel.com/" TargetMode="External"/><Relationship Id="rId21" Type="http://schemas.openxmlformats.org/officeDocument/2006/relationships/image" Target="../media/image9.svg"/><Relationship Id="rId20" Type="http://schemas.openxmlformats.org/officeDocument/2006/relationships/image" Target="../media/image15.png"/><Relationship Id="rId2" Type="http://schemas.openxmlformats.org/officeDocument/2006/relationships/slideLayout" Target="../slideLayouts/slideLayout41.xml"/><Relationship Id="rId19" Type="http://schemas.openxmlformats.org/officeDocument/2006/relationships/image" Target="../media/image8.svg"/><Relationship Id="rId18" Type="http://schemas.openxmlformats.org/officeDocument/2006/relationships/image" Target="../media/image14.png"/><Relationship Id="rId17" Type="http://schemas.openxmlformats.org/officeDocument/2006/relationships/image" Target="../media/image7.svg"/><Relationship Id="rId16" Type="http://schemas.openxmlformats.org/officeDocument/2006/relationships/image" Target="../media/image13.png"/><Relationship Id="rId15" Type="http://schemas.openxmlformats.org/officeDocument/2006/relationships/image" Target="../media/image1.svg"/><Relationship Id="rId14" Type="http://schemas.openxmlformats.org/officeDocument/2006/relationships/image" Target="../media/image5.png"/><Relationship Id="rId13" Type="http://schemas.openxmlformats.org/officeDocument/2006/relationships/image" Target="../media/image6.svg"/><Relationship Id="rId12" Type="http://schemas.openxmlformats.org/officeDocument/2006/relationships/image" Target="../media/image12.png"/><Relationship Id="rId11" Type="http://schemas.openxmlformats.org/officeDocument/2006/relationships/image" Target="../media/image11.png"/><Relationship Id="rId10" Type="http://schemas.openxmlformats.org/officeDocument/2006/relationships/image" Target="../media/image2.png"/><Relationship Id="rId1" Type="http://schemas.openxmlformats.org/officeDocument/2006/relationships/slideLayout" Target="../slideLayouts/slideLayout40.xml"/></Relationships>
</file>

<file path=ppt/slideMasters/_rels/slideMaster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7.xml"/><Relationship Id="rId8" Type="http://schemas.openxmlformats.org/officeDocument/2006/relationships/slideLayout" Target="../slideLayouts/slideLayout56.xml"/><Relationship Id="rId7" Type="http://schemas.openxmlformats.org/officeDocument/2006/relationships/slideLayout" Target="../slideLayouts/slideLayout55.xml"/><Relationship Id="rId6" Type="http://schemas.openxmlformats.org/officeDocument/2006/relationships/slideLayout" Target="../slideLayouts/slideLayout54.xml"/><Relationship Id="rId5" Type="http://schemas.openxmlformats.org/officeDocument/2006/relationships/slideLayout" Target="../slideLayouts/slideLayout53.xml"/><Relationship Id="rId4" Type="http://schemas.openxmlformats.org/officeDocument/2006/relationships/slideLayout" Target="../slideLayouts/slideLayout52.xml"/><Relationship Id="rId3" Type="http://schemas.openxmlformats.org/officeDocument/2006/relationships/slideLayout" Target="../slideLayouts/slideLayout51.xml"/><Relationship Id="rId23" Type="http://schemas.openxmlformats.org/officeDocument/2006/relationships/theme" Target="../theme/theme9.xml"/><Relationship Id="rId22" Type="http://schemas.openxmlformats.org/officeDocument/2006/relationships/hyperlink" Target="https://www.ebpftravel.com/" TargetMode="External"/><Relationship Id="rId21" Type="http://schemas.openxmlformats.org/officeDocument/2006/relationships/image" Target="../media/image9.svg"/><Relationship Id="rId20" Type="http://schemas.openxmlformats.org/officeDocument/2006/relationships/image" Target="../media/image15.png"/><Relationship Id="rId2" Type="http://schemas.openxmlformats.org/officeDocument/2006/relationships/slideLayout" Target="../slideLayouts/slideLayout50.xml"/><Relationship Id="rId19" Type="http://schemas.openxmlformats.org/officeDocument/2006/relationships/image" Target="../media/image8.svg"/><Relationship Id="rId18" Type="http://schemas.openxmlformats.org/officeDocument/2006/relationships/image" Target="../media/image14.png"/><Relationship Id="rId17" Type="http://schemas.openxmlformats.org/officeDocument/2006/relationships/image" Target="../media/image7.svg"/><Relationship Id="rId16" Type="http://schemas.openxmlformats.org/officeDocument/2006/relationships/image" Target="../media/image13.png"/><Relationship Id="rId15" Type="http://schemas.openxmlformats.org/officeDocument/2006/relationships/image" Target="../media/image1.svg"/><Relationship Id="rId14" Type="http://schemas.openxmlformats.org/officeDocument/2006/relationships/image" Target="../media/image5.png"/><Relationship Id="rId13" Type="http://schemas.openxmlformats.org/officeDocument/2006/relationships/image" Target="../media/image6.svg"/><Relationship Id="rId12" Type="http://schemas.openxmlformats.org/officeDocument/2006/relationships/image" Target="../media/image12.png"/><Relationship Id="rId11" Type="http://schemas.openxmlformats.org/officeDocument/2006/relationships/image" Target="../media/image11.png"/><Relationship Id="rId10" Type="http://schemas.openxmlformats.org/officeDocument/2006/relationships/image" Target="../media/image2.png"/><Relationship Id="rId1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62CE24-4B9A-4FC6-8BD2-43C06B17E14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78271F-3D77-4A4A-A647-154385353537}" type="slidenum">
              <a:rPr lang="zh-CN" altLang="en-US" smtClean="0"/>
            </a:fld>
            <a:endParaRPr lang="zh-CN" altLang="en-US"/>
          </a:p>
        </p:txBody>
      </p:sp>
      <p:sp>
        <p:nvSpPr>
          <p:cNvPr id="9" name="文本框 8"/>
          <p:cNvSpPr txBox="1"/>
          <p:nvPr userDrawn="1"/>
        </p:nvSpPr>
        <p:spPr>
          <a:xfrm>
            <a:off x="9209312" y="233266"/>
            <a:ext cx="2901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首届中国</a:t>
            </a:r>
            <a:r>
              <a:rPr lang="en-US" altLang="zh-CN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eBPF</a:t>
            </a:r>
            <a:r>
              <a:rPr lang="zh-CN" altLang="en-US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研讨会</a:t>
            </a:r>
            <a:endParaRPr lang="zh-CN" altLang="en-US" b="1" spc="300" dirty="0">
              <a:solidFill>
                <a:schemeClr val="tx1">
                  <a:lumMod val="75000"/>
                  <a:lumOff val="25000"/>
                </a:schemeClr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9209312" y="602598"/>
            <a:ext cx="2901822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i="0" u="none" strike="noStrike" kern="1500" spc="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思源宋体 CN Heavy" panose="02020900000000000000" pitchFamily="18" charset="-122"/>
                <a:ea typeface="思源宋体 CN Heavy" panose="02020900000000000000" pitchFamily="18" charset="-122"/>
                <a:hlinkClick r:id="rId4"/>
              </a:rPr>
              <a:t>www.ebpftravel.com</a:t>
            </a:r>
            <a:endParaRPr lang="en-US" altLang="zh-CN" i="0" kern="1500" spc="1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pic>
        <p:nvPicPr>
          <p:cNvPr id="17" name="图片 16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927" y="-6359"/>
            <a:ext cx="1326021" cy="1217913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rgbClr val="333F50"/>
          </a:solidFill>
          <a:latin typeface="Source Han Sans CN Heavy" panose="020B0500000000000000" pitchFamily="34" charset="-128"/>
          <a:ea typeface="Source Han Sans CN Heavy" panose="020B0500000000000000" pitchFamily="34" charset="-128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>
              <a:lumMod val="75000"/>
            </a:schemeClr>
          </a:solidFill>
          <a:latin typeface="Source Han Sans CN Regular" panose="020B0500000000000000" pitchFamily="34" charset="-128"/>
          <a:ea typeface="Source Han Sans CN Regular" panose="020B0500000000000000" pitchFamily="34" charset="-128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>
              <a:lumMod val="75000"/>
            </a:schemeClr>
          </a:solidFill>
          <a:latin typeface="Source Han Sans CN Regular" panose="020B0500000000000000" pitchFamily="34" charset="-128"/>
          <a:ea typeface="Source Han Sans CN Regular" panose="020B0500000000000000" pitchFamily="34" charset="-128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>
              <a:lumMod val="75000"/>
            </a:schemeClr>
          </a:solidFill>
          <a:latin typeface="Source Han Sans CN Regular" panose="020B0500000000000000" pitchFamily="34" charset="-128"/>
          <a:ea typeface="Source Han Sans CN Regular" panose="020B0500000000000000" pitchFamily="34" charset="-128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>
              <a:lumMod val="75000"/>
            </a:schemeClr>
          </a:solidFill>
          <a:latin typeface="Source Han Sans CN Regular" panose="020B0500000000000000" pitchFamily="34" charset="-128"/>
          <a:ea typeface="Source Han Sans CN Regular" panose="020B0500000000000000" pitchFamily="34" charset="-128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>
              <a:lumMod val="75000"/>
            </a:schemeClr>
          </a:solidFill>
          <a:latin typeface="Source Han Sans CN Regular" panose="020B0500000000000000" pitchFamily="34" charset="-128"/>
          <a:ea typeface="Source Han Sans CN Regular" panose="020B0500000000000000" pitchFamily="34" charset="-128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812" b="15973"/>
          <a:stretch>
            <a:fillRect/>
          </a:stretch>
        </p:blipFill>
        <p:spPr>
          <a:xfrm flipH="1">
            <a:off x="-1293102" y="184729"/>
            <a:ext cx="4673600" cy="1447675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927" y="-6359"/>
            <a:ext cx="1326021" cy="1217913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dirty="0"/>
              <a:t>单击此处编辑母版标题样式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dirty="0"/>
              <a:t>单击此处编辑母版文本样式</a:t>
            </a:r>
            <a:endParaRPr kumimoji="1" lang="zh-CN" altLang="en-US" dirty="0"/>
          </a:p>
          <a:p>
            <a:pPr lvl="1"/>
            <a:r>
              <a:rPr kumimoji="1" lang="zh-CN" altLang="en-US" dirty="0"/>
              <a:t>二级</a:t>
            </a:r>
            <a:endParaRPr kumimoji="1" lang="zh-CN" altLang="en-US" dirty="0"/>
          </a:p>
          <a:p>
            <a:pPr lvl="2"/>
            <a:r>
              <a:rPr kumimoji="1" lang="zh-CN" altLang="en-US" dirty="0"/>
              <a:t>三级</a:t>
            </a:r>
            <a:endParaRPr kumimoji="1" lang="zh-CN" altLang="en-US" dirty="0"/>
          </a:p>
          <a:p>
            <a:pPr lvl="3"/>
            <a:r>
              <a:rPr kumimoji="1" lang="zh-CN" altLang="en-US" dirty="0"/>
              <a:t>四级</a:t>
            </a:r>
            <a:endParaRPr kumimoji="1" lang="zh-CN" altLang="en-US" dirty="0"/>
          </a:p>
          <a:p>
            <a:pPr lvl="4"/>
            <a:r>
              <a:rPr kumimoji="1" lang="zh-CN" altLang="en-US" dirty="0"/>
              <a:t>五级</a:t>
            </a:r>
            <a:endParaRPr kumimoji="1"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  <p:pic>
        <p:nvPicPr>
          <p:cNvPr id="7" name="图形 6"/>
          <p:cNvPicPr>
            <a:picLocks noChangeAspect="1"/>
          </p:cNvPicPr>
          <p:nvPr userDrawn="1"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387641" y="380087"/>
            <a:ext cx="847725" cy="428625"/>
          </a:xfrm>
          <a:prstGeom prst="rect">
            <a:avLst/>
          </a:prstGeom>
        </p:spPr>
      </p:pic>
      <p:pic>
        <p:nvPicPr>
          <p:cNvPr id="13" name="图形 12"/>
          <p:cNvPicPr>
            <a:picLocks noChangeAspect="1"/>
          </p:cNvPicPr>
          <p:nvPr userDrawn="1"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634662" y="5114541"/>
            <a:ext cx="1409700" cy="1162050"/>
          </a:xfrm>
          <a:prstGeom prst="rect">
            <a:avLst/>
          </a:prstGeom>
        </p:spPr>
      </p:pic>
      <p:pic>
        <p:nvPicPr>
          <p:cNvPr id="14" name="图形 13"/>
          <p:cNvPicPr>
            <a:picLocks noChangeAspect="1"/>
          </p:cNvPicPr>
          <p:nvPr userDrawn="1"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474076" y="5743575"/>
            <a:ext cx="3590924" cy="1104900"/>
          </a:xfrm>
          <a:prstGeom prst="rect">
            <a:avLst/>
          </a:prstGeom>
        </p:spPr>
      </p:pic>
      <p:pic>
        <p:nvPicPr>
          <p:cNvPr id="15" name="图形 14"/>
          <p:cNvPicPr>
            <a:picLocks noChangeAspect="1"/>
          </p:cNvPicPr>
          <p:nvPr userDrawn="1"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863387" y="153162"/>
            <a:ext cx="180975" cy="180975"/>
          </a:xfrm>
          <a:prstGeom prst="rect">
            <a:avLst/>
          </a:prstGeom>
        </p:spPr>
      </p:pic>
      <p:pic>
        <p:nvPicPr>
          <p:cNvPr id="16" name="图形 15"/>
          <p:cNvPicPr>
            <a:picLocks noChangeAspect="1"/>
          </p:cNvPicPr>
          <p:nvPr userDrawn="1"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-19927" y="5734050"/>
            <a:ext cx="6800850" cy="1123950"/>
          </a:xfrm>
          <a:prstGeom prst="rect">
            <a:avLst/>
          </a:prstGeom>
        </p:spPr>
      </p:pic>
      <p:sp>
        <p:nvSpPr>
          <p:cNvPr id="17" name="文本框 16"/>
          <p:cNvSpPr txBox="1"/>
          <p:nvPr userDrawn="1"/>
        </p:nvSpPr>
        <p:spPr>
          <a:xfrm>
            <a:off x="9209312" y="233266"/>
            <a:ext cx="2901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首届中国</a:t>
            </a:r>
            <a:r>
              <a:rPr lang="en-US" altLang="zh-CN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eBPF</a:t>
            </a:r>
            <a:r>
              <a:rPr lang="zh-CN" altLang="en-US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研讨会</a:t>
            </a:r>
            <a:endParaRPr lang="zh-CN" altLang="en-US" b="1" spc="300" dirty="0">
              <a:solidFill>
                <a:schemeClr val="tx1">
                  <a:lumMod val="75000"/>
                  <a:lumOff val="25000"/>
                </a:schemeClr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18" name="文本框 17"/>
          <p:cNvSpPr txBox="1"/>
          <p:nvPr userDrawn="1"/>
        </p:nvSpPr>
        <p:spPr>
          <a:xfrm>
            <a:off x="9209312" y="602598"/>
            <a:ext cx="2901822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i="0" u="none" strike="noStrike" kern="1500" spc="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思源宋体 CN Heavy" panose="02020900000000000000" pitchFamily="18" charset="-122"/>
                <a:ea typeface="思源宋体 CN Heavy" panose="02020900000000000000" pitchFamily="18" charset="-122"/>
                <a:hlinkClick r:id="rId22"/>
              </a:rPr>
              <a:t>www.ebpftravel.com</a:t>
            </a:r>
            <a:endParaRPr lang="en-US" altLang="zh-CN" i="0" kern="1500" spc="1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tx2">
              <a:lumMod val="75000"/>
            </a:schemeClr>
          </a:solidFill>
          <a:latin typeface="Source Han Sans CN Bold" panose="020B0500000000000000" pitchFamily="34" charset="-128"/>
          <a:ea typeface="Source Han Sans CN Bold" panose="020B0500000000000000" pitchFamily="34" charset="-128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kern="1200">
          <a:solidFill>
            <a:schemeClr val="tx2">
              <a:lumMod val="75000"/>
            </a:schemeClr>
          </a:solidFill>
          <a:latin typeface="Source Han Sans CN Regular" panose="020B0500000000000000" pitchFamily="34" charset="-128"/>
          <a:ea typeface="Source Han Sans CN Regular" panose="020B0500000000000000" pitchFamily="34" charset="-128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kern="1200">
          <a:solidFill>
            <a:schemeClr val="tx2">
              <a:lumMod val="75000"/>
            </a:schemeClr>
          </a:solidFill>
          <a:latin typeface="Source Han Sans CN Regular" panose="020B0500000000000000" pitchFamily="34" charset="-128"/>
          <a:ea typeface="Source Han Sans CN Regular" panose="020B0500000000000000" pitchFamily="34" charset="-128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kern="1200">
          <a:solidFill>
            <a:schemeClr val="tx2">
              <a:lumMod val="75000"/>
            </a:schemeClr>
          </a:solidFill>
          <a:latin typeface="Source Han Sans CN Regular" panose="020B0500000000000000" pitchFamily="34" charset="-128"/>
          <a:ea typeface="Source Han Sans CN Regular" panose="020B0500000000000000" pitchFamily="34" charset="-128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2">
              <a:lumMod val="75000"/>
            </a:schemeClr>
          </a:solidFill>
          <a:latin typeface="Source Han Sans CN Regular" panose="020B0500000000000000" pitchFamily="34" charset="-128"/>
          <a:ea typeface="Source Han Sans CN Regular" panose="020B0500000000000000" pitchFamily="34" charset="-128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2">
              <a:lumMod val="75000"/>
            </a:schemeClr>
          </a:solidFill>
          <a:latin typeface="Source Han Sans CN Regular" panose="020B0500000000000000" pitchFamily="34" charset="-128"/>
          <a:ea typeface="Source Han Sans CN Regular" panose="020B0500000000000000" pitchFamily="34" charset="-128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812" b="15973"/>
          <a:stretch>
            <a:fillRect/>
          </a:stretch>
        </p:blipFill>
        <p:spPr>
          <a:xfrm flipH="1">
            <a:off x="-1293102" y="184729"/>
            <a:ext cx="4673600" cy="1447675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927" y="-6359"/>
            <a:ext cx="1326021" cy="1217913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dirty="0"/>
              <a:t>单击此处编辑母版标题样式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dirty="0"/>
              <a:t>单击此处编辑母版文本样式</a:t>
            </a:r>
            <a:endParaRPr kumimoji="1" lang="zh-CN" altLang="en-US" dirty="0"/>
          </a:p>
          <a:p>
            <a:pPr lvl="1"/>
            <a:r>
              <a:rPr kumimoji="1" lang="zh-CN" altLang="en-US" dirty="0"/>
              <a:t>二级</a:t>
            </a:r>
            <a:endParaRPr kumimoji="1" lang="zh-CN" altLang="en-US" dirty="0"/>
          </a:p>
          <a:p>
            <a:pPr lvl="2"/>
            <a:r>
              <a:rPr kumimoji="1" lang="zh-CN" altLang="en-US" dirty="0"/>
              <a:t>三级</a:t>
            </a:r>
            <a:endParaRPr kumimoji="1" lang="zh-CN" altLang="en-US" dirty="0"/>
          </a:p>
          <a:p>
            <a:pPr lvl="3"/>
            <a:r>
              <a:rPr kumimoji="1" lang="zh-CN" altLang="en-US" dirty="0"/>
              <a:t>四级</a:t>
            </a:r>
            <a:endParaRPr kumimoji="1" lang="zh-CN" altLang="en-US" dirty="0"/>
          </a:p>
          <a:p>
            <a:pPr lvl="4"/>
            <a:r>
              <a:rPr kumimoji="1" lang="zh-CN" altLang="en-US" dirty="0"/>
              <a:t>五级</a:t>
            </a:r>
            <a:endParaRPr kumimoji="1"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  <p:pic>
        <p:nvPicPr>
          <p:cNvPr id="7" name="图形 6"/>
          <p:cNvPicPr>
            <a:picLocks noChangeAspect="1"/>
          </p:cNvPicPr>
          <p:nvPr userDrawn="1"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387641" y="380087"/>
            <a:ext cx="847725" cy="428625"/>
          </a:xfrm>
          <a:prstGeom prst="rect">
            <a:avLst/>
          </a:prstGeom>
        </p:spPr>
      </p:pic>
      <p:pic>
        <p:nvPicPr>
          <p:cNvPr id="13" name="图形 12"/>
          <p:cNvPicPr>
            <a:picLocks noChangeAspect="1"/>
          </p:cNvPicPr>
          <p:nvPr userDrawn="1"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634662" y="5114541"/>
            <a:ext cx="1409700" cy="1162050"/>
          </a:xfrm>
          <a:prstGeom prst="rect">
            <a:avLst/>
          </a:prstGeom>
        </p:spPr>
      </p:pic>
      <p:pic>
        <p:nvPicPr>
          <p:cNvPr id="14" name="图形 13"/>
          <p:cNvPicPr>
            <a:picLocks noChangeAspect="1"/>
          </p:cNvPicPr>
          <p:nvPr userDrawn="1"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474076" y="5743575"/>
            <a:ext cx="3590924" cy="1104900"/>
          </a:xfrm>
          <a:prstGeom prst="rect">
            <a:avLst/>
          </a:prstGeom>
        </p:spPr>
      </p:pic>
      <p:pic>
        <p:nvPicPr>
          <p:cNvPr id="15" name="图形 14"/>
          <p:cNvPicPr>
            <a:picLocks noChangeAspect="1"/>
          </p:cNvPicPr>
          <p:nvPr userDrawn="1"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863387" y="153162"/>
            <a:ext cx="180975" cy="180975"/>
          </a:xfrm>
          <a:prstGeom prst="rect">
            <a:avLst/>
          </a:prstGeom>
        </p:spPr>
      </p:pic>
      <p:pic>
        <p:nvPicPr>
          <p:cNvPr id="16" name="图形 15"/>
          <p:cNvPicPr>
            <a:picLocks noChangeAspect="1"/>
          </p:cNvPicPr>
          <p:nvPr userDrawn="1"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-19927" y="5734050"/>
            <a:ext cx="6800850" cy="1123950"/>
          </a:xfrm>
          <a:prstGeom prst="rect">
            <a:avLst/>
          </a:prstGeom>
        </p:spPr>
      </p:pic>
      <p:sp>
        <p:nvSpPr>
          <p:cNvPr id="17" name="文本框 16"/>
          <p:cNvSpPr txBox="1"/>
          <p:nvPr userDrawn="1"/>
        </p:nvSpPr>
        <p:spPr>
          <a:xfrm>
            <a:off x="9209312" y="233266"/>
            <a:ext cx="2901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首届中国</a:t>
            </a:r>
            <a:r>
              <a:rPr lang="en-US" altLang="zh-CN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eBPF</a:t>
            </a:r>
            <a:r>
              <a:rPr lang="zh-CN" altLang="en-US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研讨会</a:t>
            </a:r>
            <a:endParaRPr lang="zh-CN" altLang="en-US" b="1" spc="300" dirty="0">
              <a:solidFill>
                <a:schemeClr val="tx1">
                  <a:lumMod val="75000"/>
                  <a:lumOff val="25000"/>
                </a:schemeClr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18" name="文本框 17"/>
          <p:cNvSpPr txBox="1"/>
          <p:nvPr userDrawn="1"/>
        </p:nvSpPr>
        <p:spPr>
          <a:xfrm>
            <a:off x="9209312" y="602598"/>
            <a:ext cx="2901822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i="0" u="none" strike="noStrike" kern="1500" spc="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思源宋体 CN Heavy" panose="02020900000000000000" pitchFamily="18" charset="-122"/>
                <a:ea typeface="思源宋体 CN Heavy" panose="02020900000000000000" pitchFamily="18" charset="-122"/>
                <a:hlinkClick r:id="rId22"/>
              </a:rPr>
              <a:t>www.ebpftravel.com</a:t>
            </a:r>
            <a:endParaRPr lang="en-US" altLang="zh-CN" i="0" kern="1500" spc="1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tx2">
              <a:lumMod val="75000"/>
            </a:schemeClr>
          </a:solidFill>
          <a:latin typeface="Source Han Sans CN Bold" panose="020B0500000000000000" pitchFamily="34" charset="-128"/>
          <a:ea typeface="Source Han Sans CN Bold" panose="020B0500000000000000" pitchFamily="34" charset="-128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kern="1200">
          <a:solidFill>
            <a:schemeClr val="tx2">
              <a:lumMod val="75000"/>
            </a:schemeClr>
          </a:solidFill>
          <a:latin typeface="Source Han Sans CN Regular" panose="020B0500000000000000" pitchFamily="34" charset="-128"/>
          <a:ea typeface="Source Han Sans CN Regular" panose="020B0500000000000000" pitchFamily="34" charset="-128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kern="1200">
          <a:solidFill>
            <a:schemeClr val="tx2">
              <a:lumMod val="75000"/>
            </a:schemeClr>
          </a:solidFill>
          <a:latin typeface="Source Han Sans CN Regular" panose="020B0500000000000000" pitchFamily="34" charset="-128"/>
          <a:ea typeface="Source Han Sans CN Regular" panose="020B0500000000000000" pitchFamily="34" charset="-128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kern="1200">
          <a:solidFill>
            <a:schemeClr val="tx2">
              <a:lumMod val="75000"/>
            </a:schemeClr>
          </a:solidFill>
          <a:latin typeface="Source Han Sans CN Regular" panose="020B0500000000000000" pitchFamily="34" charset="-128"/>
          <a:ea typeface="Source Han Sans CN Regular" panose="020B0500000000000000" pitchFamily="34" charset="-128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2">
              <a:lumMod val="75000"/>
            </a:schemeClr>
          </a:solidFill>
          <a:latin typeface="Source Han Sans CN Regular" panose="020B0500000000000000" pitchFamily="34" charset="-128"/>
          <a:ea typeface="Source Han Sans CN Regular" panose="020B0500000000000000" pitchFamily="34" charset="-128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2">
              <a:lumMod val="75000"/>
            </a:schemeClr>
          </a:solidFill>
          <a:latin typeface="Source Han Sans CN Regular" panose="020B0500000000000000" pitchFamily="34" charset="-128"/>
          <a:ea typeface="Source Han Sans CN Regular" panose="020B0500000000000000" pitchFamily="34" charset="-128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812" b="15973"/>
          <a:stretch>
            <a:fillRect/>
          </a:stretch>
        </p:blipFill>
        <p:spPr>
          <a:xfrm flipH="1">
            <a:off x="-1293102" y="184729"/>
            <a:ext cx="4673600" cy="1447675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927" y="-6359"/>
            <a:ext cx="1326021" cy="1217913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dirty="0"/>
              <a:t>单击此处编辑母版标题样式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dirty="0"/>
              <a:t>单击此处编辑母版文本样式</a:t>
            </a:r>
            <a:endParaRPr kumimoji="1" lang="zh-CN" altLang="en-US" dirty="0"/>
          </a:p>
          <a:p>
            <a:pPr lvl="1"/>
            <a:r>
              <a:rPr kumimoji="1" lang="zh-CN" altLang="en-US" dirty="0"/>
              <a:t>二级</a:t>
            </a:r>
            <a:endParaRPr kumimoji="1" lang="zh-CN" altLang="en-US" dirty="0"/>
          </a:p>
          <a:p>
            <a:pPr lvl="2"/>
            <a:r>
              <a:rPr kumimoji="1" lang="zh-CN" altLang="en-US" dirty="0"/>
              <a:t>三级</a:t>
            </a:r>
            <a:endParaRPr kumimoji="1" lang="zh-CN" altLang="en-US" dirty="0"/>
          </a:p>
          <a:p>
            <a:pPr lvl="3"/>
            <a:r>
              <a:rPr kumimoji="1" lang="zh-CN" altLang="en-US" dirty="0"/>
              <a:t>四级</a:t>
            </a:r>
            <a:endParaRPr kumimoji="1" lang="zh-CN" altLang="en-US" dirty="0"/>
          </a:p>
          <a:p>
            <a:pPr lvl="4"/>
            <a:r>
              <a:rPr kumimoji="1" lang="zh-CN" altLang="en-US" dirty="0"/>
              <a:t>五级</a:t>
            </a:r>
            <a:endParaRPr kumimoji="1"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  <p:pic>
        <p:nvPicPr>
          <p:cNvPr id="7" name="图形 6"/>
          <p:cNvPicPr>
            <a:picLocks noChangeAspect="1"/>
          </p:cNvPicPr>
          <p:nvPr userDrawn="1"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387641" y="380087"/>
            <a:ext cx="847725" cy="428625"/>
          </a:xfrm>
          <a:prstGeom prst="rect">
            <a:avLst/>
          </a:prstGeom>
        </p:spPr>
      </p:pic>
      <p:pic>
        <p:nvPicPr>
          <p:cNvPr id="13" name="图形 12"/>
          <p:cNvPicPr>
            <a:picLocks noChangeAspect="1"/>
          </p:cNvPicPr>
          <p:nvPr userDrawn="1"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634662" y="5114541"/>
            <a:ext cx="1409700" cy="1162050"/>
          </a:xfrm>
          <a:prstGeom prst="rect">
            <a:avLst/>
          </a:prstGeom>
        </p:spPr>
      </p:pic>
      <p:pic>
        <p:nvPicPr>
          <p:cNvPr id="14" name="图形 13"/>
          <p:cNvPicPr>
            <a:picLocks noChangeAspect="1"/>
          </p:cNvPicPr>
          <p:nvPr userDrawn="1"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474076" y="5743575"/>
            <a:ext cx="3590924" cy="1104900"/>
          </a:xfrm>
          <a:prstGeom prst="rect">
            <a:avLst/>
          </a:prstGeom>
        </p:spPr>
      </p:pic>
      <p:pic>
        <p:nvPicPr>
          <p:cNvPr id="15" name="图形 14"/>
          <p:cNvPicPr>
            <a:picLocks noChangeAspect="1"/>
          </p:cNvPicPr>
          <p:nvPr userDrawn="1"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863387" y="153162"/>
            <a:ext cx="180975" cy="180975"/>
          </a:xfrm>
          <a:prstGeom prst="rect">
            <a:avLst/>
          </a:prstGeom>
        </p:spPr>
      </p:pic>
      <p:pic>
        <p:nvPicPr>
          <p:cNvPr id="16" name="图形 15"/>
          <p:cNvPicPr>
            <a:picLocks noChangeAspect="1"/>
          </p:cNvPicPr>
          <p:nvPr userDrawn="1"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-19927" y="5734050"/>
            <a:ext cx="6800850" cy="1123950"/>
          </a:xfrm>
          <a:prstGeom prst="rect">
            <a:avLst/>
          </a:prstGeom>
        </p:spPr>
      </p:pic>
      <p:sp>
        <p:nvSpPr>
          <p:cNvPr id="17" name="文本框 16"/>
          <p:cNvSpPr txBox="1"/>
          <p:nvPr userDrawn="1"/>
        </p:nvSpPr>
        <p:spPr>
          <a:xfrm>
            <a:off x="9209312" y="233266"/>
            <a:ext cx="2901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首届中国</a:t>
            </a:r>
            <a:r>
              <a:rPr lang="en-US" altLang="zh-CN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eBPF</a:t>
            </a:r>
            <a:r>
              <a:rPr lang="zh-CN" altLang="en-US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研讨会</a:t>
            </a:r>
            <a:endParaRPr lang="zh-CN" altLang="en-US" b="1" spc="300" dirty="0">
              <a:solidFill>
                <a:schemeClr val="tx1">
                  <a:lumMod val="75000"/>
                  <a:lumOff val="25000"/>
                </a:schemeClr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18" name="文本框 17"/>
          <p:cNvSpPr txBox="1"/>
          <p:nvPr userDrawn="1"/>
        </p:nvSpPr>
        <p:spPr>
          <a:xfrm>
            <a:off x="9209312" y="602598"/>
            <a:ext cx="2901822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i="0" u="none" strike="noStrike" kern="1500" spc="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思源宋体 CN Heavy" panose="02020900000000000000" pitchFamily="18" charset="-122"/>
                <a:ea typeface="思源宋体 CN Heavy" panose="02020900000000000000" pitchFamily="18" charset="-122"/>
                <a:hlinkClick r:id="rId22"/>
              </a:rPr>
              <a:t>www.ebpftravel.com</a:t>
            </a:r>
            <a:endParaRPr lang="en-US" altLang="zh-CN" i="0" kern="1500" spc="1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5" r:id="rId1"/>
    <p:sldLayoutId id="2147483736" r:id="rId2"/>
    <p:sldLayoutId id="2147483737" r:id="rId3"/>
    <p:sldLayoutId id="2147483738" r:id="rId4"/>
    <p:sldLayoutId id="2147483739" r:id="rId5"/>
    <p:sldLayoutId id="2147483740" r:id="rId6"/>
    <p:sldLayoutId id="2147483741" r:id="rId7"/>
    <p:sldLayoutId id="2147483742" r:id="rId8"/>
    <p:sldLayoutId id="2147483743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tx2">
              <a:lumMod val="75000"/>
            </a:schemeClr>
          </a:solidFill>
          <a:latin typeface="Source Han Sans CN Bold" panose="020B0500000000000000" pitchFamily="34" charset="-128"/>
          <a:ea typeface="Source Han Sans CN Bold" panose="020B0500000000000000" pitchFamily="34" charset="-128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kern="1200">
          <a:solidFill>
            <a:schemeClr val="tx2">
              <a:lumMod val="75000"/>
            </a:schemeClr>
          </a:solidFill>
          <a:latin typeface="Source Han Sans CN Regular" panose="020B0500000000000000" pitchFamily="34" charset="-128"/>
          <a:ea typeface="Source Han Sans CN Regular" panose="020B0500000000000000" pitchFamily="34" charset="-128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kern="1200">
          <a:solidFill>
            <a:schemeClr val="tx2">
              <a:lumMod val="75000"/>
            </a:schemeClr>
          </a:solidFill>
          <a:latin typeface="Source Han Sans CN Regular" panose="020B0500000000000000" pitchFamily="34" charset="-128"/>
          <a:ea typeface="Source Han Sans CN Regular" panose="020B0500000000000000" pitchFamily="34" charset="-128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kern="1200">
          <a:solidFill>
            <a:schemeClr val="tx2">
              <a:lumMod val="75000"/>
            </a:schemeClr>
          </a:solidFill>
          <a:latin typeface="Source Han Sans CN Regular" panose="020B0500000000000000" pitchFamily="34" charset="-128"/>
          <a:ea typeface="Source Han Sans CN Regular" panose="020B0500000000000000" pitchFamily="34" charset="-128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2">
              <a:lumMod val="75000"/>
            </a:schemeClr>
          </a:solidFill>
          <a:latin typeface="Source Han Sans CN Regular" panose="020B0500000000000000" pitchFamily="34" charset="-128"/>
          <a:ea typeface="Source Han Sans CN Regular" panose="020B0500000000000000" pitchFamily="34" charset="-128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2">
              <a:lumMod val="75000"/>
            </a:schemeClr>
          </a:solidFill>
          <a:latin typeface="Source Han Sans CN Regular" panose="020B0500000000000000" pitchFamily="34" charset="-128"/>
          <a:ea typeface="Source Han Sans CN Regular" panose="020B0500000000000000" pitchFamily="34" charset="-128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812" b="15973"/>
          <a:stretch>
            <a:fillRect/>
          </a:stretch>
        </p:blipFill>
        <p:spPr>
          <a:xfrm flipH="1">
            <a:off x="-1293102" y="184729"/>
            <a:ext cx="4673600" cy="1447675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927" y="-6359"/>
            <a:ext cx="1326021" cy="1217913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dirty="0"/>
              <a:t>单击此处编辑母版标题样式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dirty="0"/>
              <a:t>单击此处编辑母版文本样式</a:t>
            </a:r>
            <a:endParaRPr kumimoji="1" lang="zh-CN" altLang="en-US" dirty="0"/>
          </a:p>
          <a:p>
            <a:pPr lvl="1"/>
            <a:r>
              <a:rPr kumimoji="1" lang="zh-CN" altLang="en-US" dirty="0"/>
              <a:t>二级</a:t>
            </a:r>
            <a:endParaRPr kumimoji="1" lang="zh-CN" altLang="en-US" dirty="0"/>
          </a:p>
          <a:p>
            <a:pPr lvl="2"/>
            <a:r>
              <a:rPr kumimoji="1" lang="zh-CN" altLang="en-US" dirty="0"/>
              <a:t>三级</a:t>
            </a:r>
            <a:endParaRPr kumimoji="1" lang="zh-CN" altLang="en-US" dirty="0"/>
          </a:p>
          <a:p>
            <a:pPr lvl="3"/>
            <a:r>
              <a:rPr kumimoji="1" lang="zh-CN" altLang="en-US" dirty="0"/>
              <a:t>四级</a:t>
            </a:r>
            <a:endParaRPr kumimoji="1" lang="zh-CN" altLang="en-US" dirty="0"/>
          </a:p>
          <a:p>
            <a:pPr lvl="4"/>
            <a:r>
              <a:rPr kumimoji="1" lang="zh-CN" altLang="en-US" dirty="0"/>
              <a:t>五级</a:t>
            </a:r>
            <a:endParaRPr kumimoji="1"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  <p:pic>
        <p:nvPicPr>
          <p:cNvPr id="7" name="图形 6"/>
          <p:cNvPicPr>
            <a:picLocks noChangeAspect="1"/>
          </p:cNvPicPr>
          <p:nvPr userDrawn="1"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387641" y="380087"/>
            <a:ext cx="847725" cy="428625"/>
          </a:xfrm>
          <a:prstGeom prst="rect">
            <a:avLst/>
          </a:prstGeom>
        </p:spPr>
      </p:pic>
      <p:pic>
        <p:nvPicPr>
          <p:cNvPr id="13" name="图形 12"/>
          <p:cNvPicPr>
            <a:picLocks noChangeAspect="1"/>
          </p:cNvPicPr>
          <p:nvPr userDrawn="1"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634662" y="5114541"/>
            <a:ext cx="1409700" cy="1162050"/>
          </a:xfrm>
          <a:prstGeom prst="rect">
            <a:avLst/>
          </a:prstGeom>
        </p:spPr>
      </p:pic>
      <p:pic>
        <p:nvPicPr>
          <p:cNvPr id="14" name="图形 13"/>
          <p:cNvPicPr>
            <a:picLocks noChangeAspect="1"/>
          </p:cNvPicPr>
          <p:nvPr userDrawn="1"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474076" y="5743575"/>
            <a:ext cx="3590924" cy="1104900"/>
          </a:xfrm>
          <a:prstGeom prst="rect">
            <a:avLst/>
          </a:prstGeom>
        </p:spPr>
      </p:pic>
      <p:pic>
        <p:nvPicPr>
          <p:cNvPr id="15" name="图形 14"/>
          <p:cNvPicPr>
            <a:picLocks noChangeAspect="1"/>
          </p:cNvPicPr>
          <p:nvPr userDrawn="1"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863387" y="153162"/>
            <a:ext cx="180975" cy="180975"/>
          </a:xfrm>
          <a:prstGeom prst="rect">
            <a:avLst/>
          </a:prstGeom>
        </p:spPr>
      </p:pic>
      <p:pic>
        <p:nvPicPr>
          <p:cNvPr id="16" name="图形 15"/>
          <p:cNvPicPr>
            <a:picLocks noChangeAspect="1"/>
          </p:cNvPicPr>
          <p:nvPr userDrawn="1"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-19927" y="5734050"/>
            <a:ext cx="6800850" cy="1123950"/>
          </a:xfrm>
          <a:prstGeom prst="rect">
            <a:avLst/>
          </a:prstGeom>
        </p:spPr>
      </p:pic>
      <p:sp>
        <p:nvSpPr>
          <p:cNvPr id="17" name="文本框 16"/>
          <p:cNvSpPr txBox="1"/>
          <p:nvPr userDrawn="1"/>
        </p:nvSpPr>
        <p:spPr>
          <a:xfrm>
            <a:off x="9209312" y="233266"/>
            <a:ext cx="2901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首届中国</a:t>
            </a:r>
            <a:r>
              <a:rPr lang="en-US" altLang="zh-CN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eBPF</a:t>
            </a:r>
            <a:r>
              <a:rPr lang="zh-CN" altLang="en-US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研讨会</a:t>
            </a:r>
            <a:endParaRPr lang="zh-CN" altLang="en-US" b="1" spc="300" dirty="0">
              <a:solidFill>
                <a:schemeClr val="tx1">
                  <a:lumMod val="75000"/>
                  <a:lumOff val="25000"/>
                </a:schemeClr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18" name="文本框 17"/>
          <p:cNvSpPr txBox="1"/>
          <p:nvPr userDrawn="1"/>
        </p:nvSpPr>
        <p:spPr>
          <a:xfrm>
            <a:off x="9209312" y="602598"/>
            <a:ext cx="2901822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i="0" u="none" strike="noStrike" kern="1500" spc="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思源宋体 CN Heavy" panose="02020900000000000000" pitchFamily="18" charset="-122"/>
                <a:ea typeface="思源宋体 CN Heavy" panose="02020900000000000000" pitchFamily="18" charset="-122"/>
                <a:hlinkClick r:id="rId22"/>
              </a:rPr>
              <a:t>www.ebpftravel.com</a:t>
            </a:r>
            <a:endParaRPr lang="en-US" altLang="zh-CN" i="0" kern="1500" spc="1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tx2">
              <a:lumMod val="75000"/>
            </a:schemeClr>
          </a:solidFill>
          <a:latin typeface="Source Han Sans CN Bold" panose="020B0500000000000000" pitchFamily="34" charset="-128"/>
          <a:ea typeface="Source Han Sans CN Bold" panose="020B0500000000000000" pitchFamily="34" charset="-128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kern="1200">
          <a:solidFill>
            <a:schemeClr val="tx2">
              <a:lumMod val="75000"/>
            </a:schemeClr>
          </a:solidFill>
          <a:latin typeface="Source Han Sans CN Regular" panose="020B0500000000000000" pitchFamily="34" charset="-128"/>
          <a:ea typeface="Source Han Sans CN Regular" panose="020B0500000000000000" pitchFamily="34" charset="-128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kern="1200">
          <a:solidFill>
            <a:schemeClr val="tx2">
              <a:lumMod val="75000"/>
            </a:schemeClr>
          </a:solidFill>
          <a:latin typeface="Source Han Sans CN Regular" panose="020B0500000000000000" pitchFamily="34" charset="-128"/>
          <a:ea typeface="Source Han Sans CN Regular" panose="020B0500000000000000" pitchFamily="34" charset="-128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kern="1200">
          <a:solidFill>
            <a:schemeClr val="tx2">
              <a:lumMod val="75000"/>
            </a:schemeClr>
          </a:solidFill>
          <a:latin typeface="Source Han Sans CN Regular" panose="020B0500000000000000" pitchFamily="34" charset="-128"/>
          <a:ea typeface="Source Han Sans CN Regular" panose="020B0500000000000000" pitchFamily="34" charset="-128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2">
              <a:lumMod val="75000"/>
            </a:schemeClr>
          </a:solidFill>
          <a:latin typeface="Source Han Sans CN Regular" panose="020B0500000000000000" pitchFamily="34" charset="-128"/>
          <a:ea typeface="Source Han Sans CN Regular" panose="020B0500000000000000" pitchFamily="34" charset="-128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2">
              <a:lumMod val="75000"/>
            </a:schemeClr>
          </a:solidFill>
          <a:latin typeface="Source Han Sans CN Regular" panose="020B0500000000000000" pitchFamily="34" charset="-128"/>
          <a:ea typeface="Source Han Sans CN Regular" panose="020B0500000000000000" pitchFamily="34" charset="-128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812" b="15973"/>
          <a:stretch>
            <a:fillRect/>
          </a:stretch>
        </p:blipFill>
        <p:spPr>
          <a:xfrm flipH="1">
            <a:off x="-1293102" y="184729"/>
            <a:ext cx="4673600" cy="1447675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927" y="-6359"/>
            <a:ext cx="1326021" cy="1217913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dirty="0"/>
              <a:t>单击此处编辑母版标题样式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dirty="0"/>
              <a:t>单击此处编辑母版文本样式</a:t>
            </a:r>
            <a:endParaRPr kumimoji="1" lang="zh-CN" altLang="en-US" dirty="0"/>
          </a:p>
          <a:p>
            <a:pPr lvl="1"/>
            <a:r>
              <a:rPr kumimoji="1" lang="zh-CN" altLang="en-US" dirty="0"/>
              <a:t>二级</a:t>
            </a:r>
            <a:endParaRPr kumimoji="1" lang="zh-CN" altLang="en-US" dirty="0"/>
          </a:p>
          <a:p>
            <a:pPr lvl="2"/>
            <a:r>
              <a:rPr kumimoji="1" lang="zh-CN" altLang="en-US" dirty="0"/>
              <a:t>三级</a:t>
            </a:r>
            <a:endParaRPr kumimoji="1" lang="zh-CN" altLang="en-US" dirty="0"/>
          </a:p>
          <a:p>
            <a:pPr lvl="3"/>
            <a:r>
              <a:rPr kumimoji="1" lang="zh-CN" altLang="en-US" dirty="0"/>
              <a:t>四级</a:t>
            </a:r>
            <a:endParaRPr kumimoji="1" lang="zh-CN" altLang="en-US" dirty="0"/>
          </a:p>
          <a:p>
            <a:pPr lvl="4"/>
            <a:r>
              <a:rPr kumimoji="1" lang="zh-CN" altLang="en-US" dirty="0"/>
              <a:t>五级</a:t>
            </a:r>
            <a:endParaRPr kumimoji="1"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  <p:pic>
        <p:nvPicPr>
          <p:cNvPr id="7" name="图形 6"/>
          <p:cNvPicPr>
            <a:picLocks noChangeAspect="1"/>
          </p:cNvPicPr>
          <p:nvPr userDrawn="1"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387641" y="380087"/>
            <a:ext cx="847725" cy="428625"/>
          </a:xfrm>
          <a:prstGeom prst="rect">
            <a:avLst/>
          </a:prstGeom>
        </p:spPr>
      </p:pic>
      <p:pic>
        <p:nvPicPr>
          <p:cNvPr id="13" name="图形 12"/>
          <p:cNvPicPr>
            <a:picLocks noChangeAspect="1"/>
          </p:cNvPicPr>
          <p:nvPr userDrawn="1"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634662" y="5114541"/>
            <a:ext cx="1409700" cy="1162050"/>
          </a:xfrm>
          <a:prstGeom prst="rect">
            <a:avLst/>
          </a:prstGeom>
        </p:spPr>
      </p:pic>
      <p:pic>
        <p:nvPicPr>
          <p:cNvPr id="14" name="图形 13"/>
          <p:cNvPicPr>
            <a:picLocks noChangeAspect="1"/>
          </p:cNvPicPr>
          <p:nvPr userDrawn="1"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474076" y="5743575"/>
            <a:ext cx="3590924" cy="1104900"/>
          </a:xfrm>
          <a:prstGeom prst="rect">
            <a:avLst/>
          </a:prstGeom>
        </p:spPr>
      </p:pic>
      <p:pic>
        <p:nvPicPr>
          <p:cNvPr id="15" name="图形 14"/>
          <p:cNvPicPr>
            <a:picLocks noChangeAspect="1"/>
          </p:cNvPicPr>
          <p:nvPr userDrawn="1"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863387" y="153162"/>
            <a:ext cx="180975" cy="180975"/>
          </a:xfrm>
          <a:prstGeom prst="rect">
            <a:avLst/>
          </a:prstGeom>
        </p:spPr>
      </p:pic>
      <p:pic>
        <p:nvPicPr>
          <p:cNvPr id="16" name="图形 15"/>
          <p:cNvPicPr>
            <a:picLocks noChangeAspect="1"/>
          </p:cNvPicPr>
          <p:nvPr userDrawn="1"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-19927" y="5734050"/>
            <a:ext cx="6800850" cy="1123950"/>
          </a:xfrm>
          <a:prstGeom prst="rect">
            <a:avLst/>
          </a:prstGeom>
        </p:spPr>
      </p:pic>
      <p:sp>
        <p:nvSpPr>
          <p:cNvPr id="17" name="文本框 16"/>
          <p:cNvSpPr txBox="1"/>
          <p:nvPr userDrawn="1"/>
        </p:nvSpPr>
        <p:spPr>
          <a:xfrm>
            <a:off x="9209312" y="233266"/>
            <a:ext cx="2901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首届中国</a:t>
            </a:r>
            <a:r>
              <a:rPr lang="en-US" altLang="zh-CN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eBPF</a:t>
            </a:r>
            <a:r>
              <a:rPr lang="zh-CN" altLang="en-US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研讨会</a:t>
            </a:r>
            <a:endParaRPr lang="zh-CN" altLang="en-US" b="1" spc="300" dirty="0">
              <a:solidFill>
                <a:schemeClr val="tx1">
                  <a:lumMod val="75000"/>
                  <a:lumOff val="25000"/>
                </a:schemeClr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18" name="文本框 17"/>
          <p:cNvSpPr txBox="1"/>
          <p:nvPr userDrawn="1"/>
        </p:nvSpPr>
        <p:spPr>
          <a:xfrm>
            <a:off x="9209312" y="602598"/>
            <a:ext cx="2901822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i="0" u="none" strike="noStrike" kern="1500" spc="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思源宋体 CN Heavy" panose="02020900000000000000" pitchFamily="18" charset="-122"/>
                <a:ea typeface="思源宋体 CN Heavy" panose="02020900000000000000" pitchFamily="18" charset="-122"/>
                <a:hlinkClick r:id="rId22"/>
              </a:rPr>
              <a:t>www.ebpftravel.com</a:t>
            </a:r>
            <a:endParaRPr lang="en-US" altLang="zh-CN" i="0" kern="1500" spc="1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5" r:id="rId1"/>
    <p:sldLayoutId id="2147483756" r:id="rId2"/>
    <p:sldLayoutId id="2147483757" r:id="rId3"/>
    <p:sldLayoutId id="2147483758" r:id="rId4"/>
    <p:sldLayoutId id="2147483759" r:id="rId5"/>
    <p:sldLayoutId id="2147483760" r:id="rId6"/>
    <p:sldLayoutId id="2147483761" r:id="rId7"/>
    <p:sldLayoutId id="2147483762" r:id="rId8"/>
    <p:sldLayoutId id="2147483763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tx2">
              <a:lumMod val="75000"/>
            </a:schemeClr>
          </a:solidFill>
          <a:latin typeface="Source Han Sans CN Bold" panose="020B0500000000000000" pitchFamily="34" charset="-128"/>
          <a:ea typeface="Source Han Sans CN Bold" panose="020B0500000000000000" pitchFamily="34" charset="-128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kern="1200">
          <a:solidFill>
            <a:schemeClr val="tx2">
              <a:lumMod val="75000"/>
            </a:schemeClr>
          </a:solidFill>
          <a:latin typeface="Source Han Sans CN Regular" panose="020B0500000000000000" pitchFamily="34" charset="-128"/>
          <a:ea typeface="Source Han Sans CN Regular" panose="020B0500000000000000" pitchFamily="34" charset="-128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kern="1200">
          <a:solidFill>
            <a:schemeClr val="tx2">
              <a:lumMod val="75000"/>
            </a:schemeClr>
          </a:solidFill>
          <a:latin typeface="Source Han Sans CN Regular" panose="020B0500000000000000" pitchFamily="34" charset="-128"/>
          <a:ea typeface="Source Han Sans CN Regular" panose="020B0500000000000000" pitchFamily="34" charset="-128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kern="1200">
          <a:solidFill>
            <a:schemeClr val="tx2">
              <a:lumMod val="75000"/>
            </a:schemeClr>
          </a:solidFill>
          <a:latin typeface="Source Han Sans CN Regular" panose="020B0500000000000000" pitchFamily="34" charset="-128"/>
          <a:ea typeface="Source Han Sans CN Regular" panose="020B0500000000000000" pitchFamily="34" charset="-128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2">
              <a:lumMod val="75000"/>
            </a:schemeClr>
          </a:solidFill>
          <a:latin typeface="Source Han Sans CN Regular" panose="020B0500000000000000" pitchFamily="34" charset="-128"/>
          <a:ea typeface="Source Han Sans CN Regular" panose="020B0500000000000000" pitchFamily="34" charset="-128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2">
              <a:lumMod val="75000"/>
            </a:schemeClr>
          </a:solidFill>
          <a:latin typeface="Source Han Sans CN Regular" panose="020B0500000000000000" pitchFamily="34" charset="-128"/>
          <a:ea typeface="Source Han Sans CN Regular" panose="020B0500000000000000" pitchFamily="34" charset="-128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812" b="15973"/>
          <a:stretch>
            <a:fillRect/>
          </a:stretch>
        </p:blipFill>
        <p:spPr>
          <a:xfrm flipH="1">
            <a:off x="-1293102" y="184729"/>
            <a:ext cx="4673600" cy="1447675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927" y="-6359"/>
            <a:ext cx="1326021" cy="1217913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dirty="0"/>
              <a:t>单击此处编辑母版标题样式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dirty="0"/>
              <a:t>单击此处编辑母版文本样式</a:t>
            </a:r>
            <a:endParaRPr kumimoji="1" lang="zh-CN" altLang="en-US" dirty="0"/>
          </a:p>
          <a:p>
            <a:pPr lvl="1"/>
            <a:r>
              <a:rPr kumimoji="1" lang="zh-CN" altLang="en-US" dirty="0"/>
              <a:t>二级</a:t>
            </a:r>
            <a:endParaRPr kumimoji="1" lang="zh-CN" altLang="en-US" dirty="0"/>
          </a:p>
          <a:p>
            <a:pPr lvl="2"/>
            <a:r>
              <a:rPr kumimoji="1" lang="zh-CN" altLang="en-US" dirty="0"/>
              <a:t>三级</a:t>
            </a:r>
            <a:endParaRPr kumimoji="1" lang="zh-CN" altLang="en-US" dirty="0"/>
          </a:p>
          <a:p>
            <a:pPr lvl="3"/>
            <a:r>
              <a:rPr kumimoji="1" lang="zh-CN" altLang="en-US" dirty="0"/>
              <a:t>四级</a:t>
            </a:r>
            <a:endParaRPr kumimoji="1" lang="zh-CN" altLang="en-US" dirty="0"/>
          </a:p>
          <a:p>
            <a:pPr lvl="4"/>
            <a:r>
              <a:rPr kumimoji="1" lang="zh-CN" altLang="en-US" dirty="0"/>
              <a:t>五级</a:t>
            </a:r>
            <a:endParaRPr kumimoji="1"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  <p:pic>
        <p:nvPicPr>
          <p:cNvPr id="7" name="图形 6"/>
          <p:cNvPicPr>
            <a:picLocks noChangeAspect="1"/>
          </p:cNvPicPr>
          <p:nvPr userDrawn="1"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387641" y="380087"/>
            <a:ext cx="847725" cy="428625"/>
          </a:xfrm>
          <a:prstGeom prst="rect">
            <a:avLst/>
          </a:prstGeom>
        </p:spPr>
      </p:pic>
      <p:pic>
        <p:nvPicPr>
          <p:cNvPr id="13" name="图形 12"/>
          <p:cNvPicPr>
            <a:picLocks noChangeAspect="1"/>
          </p:cNvPicPr>
          <p:nvPr userDrawn="1"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634662" y="5114541"/>
            <a:ext cx="1409700" cy="1162050"/>
          </a:xfrm>
          <a:prstGeom prst="rect">
            <a:avLst/>
          </a:prstGeom>
        </p:spPr>
      </p:pic>
      <p:pic>
        <p:nvPicPr>
          <p:cNvPr id="14" name="图形 13"/>
          <p:cNvPicPr>
            <a:picLocks noChangeAspect="1"/>
          </p:cNvPicPr>
          <p:nvPr userDrawn="1"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474076" y="5743575"/>
            <a:ext cx="3590924" cy="1104900"/>
          </a:xfrm>
          <a:prstGeom prst="rect">
            <a:avLst/>
          </a:prstGeom>
        </p:spPr>
      </p:pic>
      <p:pic>
        <p:nvPicPr>
          <p:cNvPr id="15" name="图形 14"/>
          <p:cNvPicPr>
            <a:picLocks noChangeAspect="1"/>
          </p:cNvPicPr>
          <p:nvPr userDrawn="1"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863387" y="153162"/>
            <a:ext cx="180975" cy="180975"/>
          </a:xfrm>
          <a:prstGeom prst="rect">
            <a:avLst/>
          </a:prstGeom>
        </p:spPr>
      </p:pic>
      <p:pic>
        <p:nvPicPr>
          <p:cNvPr id="16" name="图形 15"/>
          <p:cNvPicPr>
            <a:picLocks noChangeAspect="1"/>
          </p:cNvPicPr>
          <p:nvPr userDrawn="1"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-19927" y="5734050"/>
            <a:ext cx="6800850" cy="1123950"/>
          </a:xfrm>
          <a:prstGeom prst="rect">
            <a:avLst/>
          </a:prstGeom>
        </p:spPr>
      </p:pic>
      <p:sp>
        <p:nvSpPr>
          <p:cNvPr id="17" name="文本框 16"/>
          <p:cNvSpPr txBox="1"/>
          <p:nvPr userDrawn="1"/>
        </p:nvSpPr>
        <p:spPr>
          <a:xfrm>
            <a:off x="9209312" y="233266"/>
            <a:ext cx="2901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首届中国</a:t>
            </a:r>
            <a:r>
              <a:rPr lang="en-US" altLang="zh-CN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eBPF</a:t>
            </a:r>
            <a:r>
              <a:rPr lang="zh-CN" altLang="en-US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研讨会</a:t>
            </a:r>
            <a:endParaRPr lang="zh-CN" altLang="en-US" b="1" spc="300" dirty="0">
              <a:solidFill>
                <a:schemeClr val="tx1">
                  <a:lumMod val="75000"/>
                  <a:lumOff val="25000"/>
                </a:schemeClr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18" name="文本框 17"/>
          <p:cNvSpPr txBox="1"/>
          <p:nvPr userDrawn="1"/>
        </p:nvSpPr>
        <p:spPr>
          <a:xfrm>
            <a:off x="9209312" y="602598"/>
            <a:ext cx="2901822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i="0" u="none" strike="noStrike" kern="1500" spc="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思源宋体 CN Heavy" panose="02020900000000000000" pitchFamily="18" charset="-122"/>
                <a:ea typeface="思源宋体 CN Heavy" panose="02020900000000000000" pitchFamily="18" charset="-122"/>
                <a:hlinkClick r:id="rId22"/>
              </a:rPr>
              <a:t>www.ebpftravel.com</a:t>
            </a:r>
            <a:endParaRPr lang="en-US" altLang="zh-CN" i="0" kern="1500" spc="1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5" r:id="rId1"/>
    <p:sldLayoutId id="2147483766" r:id="rId2"/>
    <p:sldLayoutId id="2147483767" r:id="rId3"/>
    <p:sldLayoutId id="2147483768" r:id="rId4"/>
    <p:sldLayoutId id="2147483769" r:id="rId5"/>
    <p:sldLayoutId id="2147483770" r:id="rId6"/>
    <p:sldLayoutId id="2147483771" r:id="rId7"/>
    <p:sldLayoutId id="2147483772" r:id="rId8"/>
    <p:sldLayoutId id="2147483773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tx2">
              <a:lumMod val="75000"/>
            </a:schemeClr>
          </a:solidFill>
          <a:latin typeface="Source Han Sans CN Bold" panose="020B0500000000000000" pitchFamily="34" charset="-128"/>
          <a:ea typeface="Source Han Sans CN Bold" panose="020B0500000000000000" pitchFamily="34" charset="-128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kern="1200">
          <a:solidFill>
            <a:schemeClr val="tx2">
              <a:lumMod val="75000"/>
            </a:schemeClr>
          </a:solidFill>
          <a:latin typeface="Source Han Sans CN Regular" panose="020B0500000000000000" pitchFamily="34" charset="-128"/>
          <a:ea typeface="Source Han Sans CN Regular" panose="020B0500000000000000" pitchFamily="34" charset="-128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kern="1200">
          <a:solidFill>
            <a:schemeClr val="tx2">
              <a:lumMod val="75000"/>
            </a:schemeClr>
          </a:solidFill>
          <a:latin typeface="Source Han Sans CN Regular" panose="020B0500000000000000" pitchFamily="34" charset="-128"/>
          <a:ea typeface="Source Han Sans CN Regular" panose="020B0500000000000000" pitchFamily="34" charset="-128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kern="1200">
          <a:solidFill>
            <a:schemeClr val="tx2">
              <a:lumMod val="75000"/>
            </a:schemeClr>
          </a:solidFill>
          <a:latin typeface="Source Han Sans CN Regular" panose="020B0500000000000000" pitchFamily="34" charset="-128"/>
          <a:ea typeface="Source Han Sans CN Regular" panose="020B0500000000000000" pitchFamily="34" charset="-128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2">
              <a:lumMod val="75000"/>
            </a:schemeClr>
          </a:solidFill>
          <a:latin typeface="Source Han Sans CN Regular" panose="020B0500000000000000" pitchFamily="34" charset="-128"/>
          <a:ea typeface="Source Han Sans CN Regular" panose="020B0500000000000000" pitchFamily="34" charset="-128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2">
              <a:lumMod val="75000"/>
            </a:schemeClr>
          </a:solidFill>
          <a:latin typeface="Source Han Sans CN Regular" panose="020B0500000000000000" pitchFamily="34" charset="-128"/>
          <a:ea typeface="Source Han Sans CN Regular" panose="020B0500000000000000" pitchFamily="34" charset="-128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62CE24-4B9A-4FC6-8BD2-43C06B17E14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78271F-3D77-4A4A-A647-154385353537}" type="slidenum">
              <a:rPr lang="zh-CN" altLang="en-US" smtClean="0"/>
            </a:fld>
            <a:endParaRPr lang="zh-CN" altLang="en-US"/>
          </a:p>
        </p:txBody>
      </p:sp>
      <p:sp>
        <p:nvSpPr>
          <p:cNvPr id="9" name="文本框 8"/>
          <p:cNvSpPr txBox="1"/>
          <p:nvPr userDrawn="1"/>
        </p:nvSpPr>
        <p:spPr>
          <a:xfrm>
            <a:off x="9209312" y="233266"/>
            <a:ext cx="2901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首届中国</a:t>
            </a:r>
            <a:r>
              <a:rPr lang="en-US" altLang="zh-CN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eBPF</a:t>
            </a:r>
            <a:r>
              <a:rPr lang="zh-CN" altLang="en-US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研讨会</a:t>
            </a:r>
            <a:endParaRPr lang="zh-CN" altLang="en-US" b="1" spc="300" dirty="0">
              <a:solidFill>
                <a:schemeClr val="tx1">
                  <a:lumMod val="75000"/>
                  <a:lumOff val="25000"/>
                </a:schemeClr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9209312" y="602598"/>
            <a:ext cx="2901822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i="0" u="none" strike="noStrike" kern="1500" spc="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思源宋体 CN Heavy" panose="02020900000000000000" pitchFamily="18" charset="-122"/>
                <a:ea typeface="思源宋体 CN Heavy" panose="02020900000000000000" pitchFamily="18" charset="-122"/>
                <a:hlinkClick r:id="rId4"/>
              </a:rPr>
              <a:t>www.ebpftravel.com</a:t>
            </a:r>
            <a:endParaRPr lang="en-US" altLang="zh-CN" i="0" kern="1500" spc="1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pic>
        <p:nvPicPr>
          <p:cNvPr id="17" name="图片 16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927" y="-6359"/>
            <a:ext cx="1326021" cy="1217913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75" r:id="rId1"/>
    <p:sldLayoutId id="2147483776" r:id="rId2"/>
    <p:sldLayoutId id="2147483777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rgbClr val="333F50"/>
          </a:solidFill>
          <a:latin typeface="Source Han Sans CN Heavy" panose="020B0500000000000000" pitchFamily="34" charset="-128"/>
          <a:ea typeface="Source Han Sans CN Heavy" panose="020B0500000000000000" pitchFamily="34" charset="-128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>
              <a:lumMod val="75000"/>
            </a:schemeClr>
          </a:solidFill>
          <a:latin typeface="Source Han Sans CN Regular" panose="020B0500000000000000" pitchFamily="34" charset="-128"/>
          <a:ea typeface="Source Han Sans CN Regular" panose="020B0500000000000000" pitchFamily="34" charset="-128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>
              <a:lumMod val="75000"/>
            </a:schemeClr>
          </a:solidFill>
          <a:latin typeface="Source Han Sans CN Regular" panose="020B0500000000000000" pitchFamily="34" charset="-128"/>
          <a:ea typeface="Source Han Sans CN Regular" panose="020B0500000000000000" pitchFamily="34" charset="-128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>
              <a:lumMod val="75000"/>
            </a:schemeClr>
          </a:solidFill>
          <a:latin typeface="Source Han Sans CN Regular" panose="020B0500000000000000" pitchFamily="34" charset="-128"/>
          <a:ea typeface="Source Han Sans CN Regular" panose="020B0500000000000000" pitchFamily="34" charset="-128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>
              <a:lumMod val="75000"/>
            </a:schemeClr>
          </a:solidFill>
          <a:latin typeface="Source Han Sans CN Regular" panose="020B0500000000000000" pitchFamily="34" charset="-128"/>
          <a:ea typeface="Source Han Sans CN Regular" panose="020B0500000000000000" pitchFamily="34" charset="-128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>
              <a:lumMod val="75000"/>
            </a:schemeClr>
          </a:solidFill>
          <a:latin typeface="Source Han Sans CN Regular" panose="020B0500000000000000" pitchFamily="34" charset="-128"/>
          <a:ea typeface="Source Han Sans CN Regular" panose="020B0500000000000000" pitchFamily="34" charset="-128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812" b="15973"/>
          <a:stretch>
            <a:fillRect/>
          </a:stretch>
        </p:blipFill>
        <p:spPr>
          <a:xfrm flipH="1">
            <a:off x="-1293102" y="184729"/>
            <a:ext cx="4673600" cy="1447675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927" y="-6359"/>
            <a:ext cx="1326021" cy="1217913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dirty="0"/>
              <a:t>单击此处编辑母版标题样式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dirty="0"/>
              <a:t>单击此处编辑母版文本样式</a:t>
            </a:r>
            <a:endParaRPr kumimoji="1" lang="zh-CN" altLang="en-US" dirty="0"/>
          </a:p>
          <a:p>
            <a:pPr lvl="1"/>
            <a:r>
              <a:rPr kumimoji="1" lang="zh-CN" altLang="en-US" dirty="0"/>
              <a:t>二级</a:t>
            </a:r>
            <a:endParaRPr kumimoji="1" lang="zh-CN" altLang="en-US" dirty="0"/>
          </a:p>
          <a:p>
            <a:pPr lvl="2"/>
            <a:r>
              <a:rPr kumimoji="1" lang="zh-CN" altLang="en-US" dirty="0"/>
              <a:t>三级</a:t>
            </a:r>
            <a:endParaRPr kumimoji="1" lang="zh-CN" altLang="en-US" dirty="0"/>
          </a:p>
          <a:p>
            <a:pPr lvl="3"/>
            <a:r>
              <a:rPr kumimoji="1" lang="zh-CN" altLang="en-US" dirty="0"/>
              <a:t>四级</a:t>
            </a:r>
            <a:endParaRPr kumimoji="1" lang="zh-CN" altLang="en-US" dirty="0"/>
          </a:p>
          <a:p>
            <a:pPr lvl="4"/>
            <a:r>
              <a:rPr kumimoji="1" lang="zh-CN" altLang="en-US" dirty="0"/>
              <a:t>五级</a:t>
            </a:r>
            <a:endParaRPr kumimoji="1"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  <p:pic>
        <p:nvPicPr>
          <p:cNvPr id="7" name="图形 6"/>
          <p:cNvPicPr>
            <a:picLocks noChangeAspect="1"/>
          </p:cNvPicPr>
          <p:nvPr userDrawn="1"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387641" y="380087"/>
            <a:ext cx="847725" cy="428625"/>
          </a:xfrm>
          <a:prstGeom prst="rect">
            <a:avLst/>
          </a:prstGeom>
        </p:spPr>
      </p:pic>
      <p:pic>
        <p:nvPicPr>
          <p:cNvPr id="13" name="图形 12"/>
          <p:cNvPicPr>
            <a:picLocks noChangeAspect="1"/>
          </p:cNvPicPr>
          <p:nvPr userDrawn="1"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634662" y="5114541"/>
            <a:ext cx="1409700" cy="1162050"/>
          </a:xfrm>
          <a:prstGeom prst="rect">
            <a:avLst/>
          </a:prstGeom>
        </p:spPr>
      </p:pic>
      <p:pic>
        <p:nvPicPr>
          <p:cNvPr id="14" name="图形 13"/>
          <p:cNvPicPr>
            <a:picLocks noChangeAspect="1"/>
          </p:cNvPicPr>
          <p:nvPr userDrawn="1"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474076" y="5743575"/>
            <a:ext cx="3590924" cy="1104900"/>
          </a:xfrm>
          <a:prstGeom prst="rect">
            <a:avLst/>
          </a:prstGeom>
        </p:spPr>
      </p:pic>
      <p:pic>
        <p:nvPicPr>
          <p:cNvPr id="15" name="图形 14"/>
          <p:cNvPicPr>
            <a:picLocks noChangeAspect="1"/>
          </p:cNvPicPr>
          <p:nvPr userDrawn="1"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863387" y="153162"/>
            <a:ext cx="180975" cy="180975"/>
          </a:xfrm>
          <a:prstGeom prst="rect">
            <a:avLst/>
          </a:prstGeom>
        </p:spPr>
      </p:pic>
      <p:pic>
        <p:nvPicPr>
          <p:cNvPr id="16" name="图形 15"/>
          <p:cNvPicPr>
            <a:picLocks noChangeAspect="1"/>
          </p:cNvPicPr>
          <p:nvPr userDrawn="1"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-19927" y="5734050"/>
            <a:ext cx="6800850" cy="1123950"/>
          </a:xfrm>
          <a:prstGeom prst="rect">
            <a:avLst/>
          </a:prstGeom>
        </p:spPr>
      </p:pic>
      <p:sp>
        <p:nvSpPr>
          <p:cNvPr id="17" name="文本框 16"/>
          <p:cNvSpPr txBox="1"/>
          <p:nvPr userDrawn="1"/>
        </p:nvSpPr>
        <p:spPr>
          <a:xfrm>
            <a:off x="9209312" y="233266"/>
            <a:ext cx="2901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首届中国</a:t>
            </a:r>
            <a:r>
              <a:rPr lang="en-US" altLang="zh-CN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eBPF</a:t>
            </a:r>
            <a:r>
              <a:rPr lang="zh-CN" altLang="en-US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研讨会</a:t>
            </a:r>
            <a:endParaRPr lang="zh-CN" altLang="en-US" b="1" spc="300" dirty="0">
              <a:solidFill>
                <a:schemeClr val="tx1">
                  <a:lumMod val="75000"/>
                  <a:lumOff val="25000"/>
                </a:schemeClr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18" name="文本框 17"/>
          <p:cNvSpPr txBox="1"/>
          <p:nvPr userDrawn="1"/>
        </p:nvSpPr>
        <p:spPr>
          <a:xfrm>
            <a:off x="9209312" y="602598"/>
            <a:ext cx="2901822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i="0" u="none" strike="noStrike" kern="1500" spc="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思源宋体 CN Heavy" panose="02020900000000000000" pitchFamily="18" charset="-122"/>
                <a:ea typeface="思源宋体 CN Heavy" panose="02020900000000000000" pitchFamily="18" charset="-122"/>
                <a:hlinkClick r:id="rId22"/>
              </a:rPr>
              <a:t>www.ebpftravel.com</a:t>
            </a:r>
            <a:endParaRPr lang="en-US" altLang="zh-CN" i="0" kern="1500" spc="1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9" r:id="rId1"/>
    <p:sldLayoutId id="2147483780" r:id="rId2"/>
    <p:sldLayoutId id="2147483781" r:id="rId3"/>
    <p:sldLayoutId id="2147483782" r:id="rId4"/>
    <p:sldLayoutId id="2147483783" r:id="rId5"/>
    <p:sldLayoutId id="2147483784" r:id="rId6"/>
    <p:sldLayoutId id="2147483785" r:id="rId7"/>
    <p:sldLayoutId id="2147483786" r:id="rId8"/>
    <p:sldLayoutId id="2147483787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tx2">
              <a:lumMod val="75000"/>
            </a:schemeClr>
          </a:solidFill>
          <a:latin typeface="Source Han Sans CN Bold" panose="020B0500000000000000" pitchFamily="34" charset="-128"/>
          <a:ea typeface="Source Han Sans CN Bold" panose="020B0500000000000000" pitchFamily="34" charset="-128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kern="1200">
          <a:solidFill>
            <a:schemeClr val="tx2">
              <a:lumMod val="75000"/>
            </a:schemeClr>
          </a:solidFill>
          <a:latin typeface="Source Han Sans CN Regular" panose="020B0500000000000000" pitchFamily="34" charset="-128"/>
          <a:ea typeface="Source Han Sans CN Regular" panose="020B0500000000000000" pitchFamily="34" charset="-128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kern="1200">
          <a:solidFill>
            <a:schemeClr val="tx2">
              <a:lumMod val="75000"/>
            </a:schemeClr>
          </a:solidFill>
          <a:latin typeface="Source Han Sans CN Regular" panose="020B0500000000000000" pitchFamily="34" charset="-128"/>
          <a:ea typeface="Source Han Sans CN Regular" panose="020B0500000000000000" pitchFamily="34" charset="-128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kern="1200">
          <a:solidFill>
            <a:schemeClr val="tx2">
              <a:lumMod val="75000"/>
            </a:schemeClr>
          </a:solidFill>
          <a:latin typeface="Source Han Sans CN Regular" panose="020B0500000000000000" pitchFamily="34" charset="-128"/>
          <a:ea typeface="Source Han Sans CN Regular" panose="020B0500000000000000" pitchFamily="34" charset="-128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2">
              <a:lumMod val="75000"/>
            </a:schemeClr>
          </a:solidFill>
          <a:latin typeface="Source Han Sans CN Regular" panose="020B0500000000000000" pitchFamily="34" charset="-128"/>
          <a:ea typeface="Source Han Sans CN Regular" panose="020B0500000000000000" pitchFamily="34" charset="-128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2">
              <a:lumMod val="75000"/>
            </a:schemeClr>
          </a:solidFill>
          <a:latin typeface="Source Han Sans CN Regular" panose="020B0500000000000000" pitchFamily="34" charset="-128"/>
          <a:ea typeface="Source Han Sans CN Regular" panose="020B0500000000000000" pitchFamily="34" charset="-128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812" b="15973"/>
          <a:stretch>
            <a:fillRect/>
          </a:stretch>
        </p:blipFill>
        <p:spPr>
          <a:xfrm flipH="1">
            <a:off x="-1293102" y="184729"/>
            <a:ext cx="4673600" cy="1447675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927" y="-6359"/>
            <a:ext cx="1326021" cy="1217913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dirty="0"/>
              <a:t>单击此处编辑母版标题样式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dirty="0"/>
              <a:t>单击此处编辑母版文本样式</a:t>
            </a:r>
            <a:endParaRPr kumimoji="1" lang="zh-CN" altLang="en-US" dirty="0"/>
          </a:p>
          <a:p>
            <a:pPr lvl="1"/>
            <a:r>
              <a:rPr kumimoji="1" lang="zh-CN" altLang="en-US" dirty="0"/>
              <a:t>二级</a:t>
            </a:r>
            <a:endParaRPr kumimoji="1" lang="zh-CN" altLang="en-US" dirty="0"/>
          </a:p>
          <a:p>
            <a:pPr lvl="2"/>
            <a:r>
              <a:rPr kumimoji="1" lang="zh-CN" altLang="en-US" dirty="0"/>
              <a:t>三级</a:t>
            </a:r>
            <a:endParaRPr kumimoji="1" lang="zh-CN" altLang="en-US" dirty="0"/>
          </a:p>
          <a:p>
            <a:pPr lvl="3"/>
            <a:r>
              <a:rPr kumimoji="1" lang="zh-CN" altLang="en-US" dirty="0"/>
              <a:t>四级</a:t>
            </a:r>
            <a:endParaRPr kumimoji="1" lang="zh-CN" altLang="en-US" dirty="0"/>
          </a:p>
          <a:p>
            <a:pPr lvl="4"/>
            <a:r>
              <a:rPr kumimoji="1" lang="zh-CN" altLang="en-US" dirty="0"/>
              <a:t>五级</a:t>
            </a:r>
            <a:endParaRPr kumimoji="1"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  <p:pic>
        <p:nvPicPr>
          <p:cNvPr id="7" name="图形 6"/>
          <p:cNvPicPr>
            <a:picLocks noChangeAspect="1"/>
          </p:cNvPicPr>
          <p:nvPr userDrawn="1"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387641" y="380087"/>
            <a:ext cx="847725" cy="428625"/>
          </a:xfrm>
          <a:prstGeom prst="rect">
            <a:avLst/>
          </a:prstGeom>
        </p:spPr>
      </p:pic>
      <p:pic>
        <p:nvPicPr>
          <p:cNvPr id="13" name="图形 12"/>
          <p:cNvPicPr>
            <a:picLocks noChangeAspect="1"/>
          </p:cNvPicPr>
          <p:nvPr userDrawn="1"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634662" y="5114541"/>
            <a:ext cx="1409700" cy="1162050"/>
          </a:xfrm>
          <a:prstGeom prst="rect">
            <a:avLst/>
          </a:prstGeom>
        </p:spPr>
      </p:pic>
      <p:pic>
        <p:nvPicPr>
          <p:cNvPr id="14" name="图形 13"/>
          <p:cNvPicPr>
            <a:picLocks noChangeAspect="1"/>
          </p:cNvPicPr>
          <p:nvPr userDrawn="1"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474076" y="5743575"/>
            <a:ext cx="3590924" cy="1104900"/>
          </a:xfrm>
          <a:prstGeom prst="rect">
            <a:avLst/>
          </a:prstGeom>
        </p:spPr>
      </p:pic>
      <p:pic>
        <p:nvPicPr>
          <p:cNvPr id="15" name="图形 14"/>
          <p:cNvPicPr>
            <a:picLocks noChangeAspect="1"/>
          </p:cNvPicPr>
          <p:nvPr userDrawn="1"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863387" y="153162"/>
            <a:ext cx="180975" cy="180975"/>
          </a:xfrm>
          <a:prstGeom prst="rect">
            <a:avLst/>
          </a:prstGeom>
        </p:spPr>
      </p:pic>
      <p:pic>
        <p:nvPicPr>
          <p:cNvPr id="16" name="图形 15"/>
          <p:cNvPicPr>
            <a:picLocks noChangeAspect="1"/>
          </p:cNvPicPr>
          <p:nvPr userDrawn="1"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-19927" y="5734050"/>
            <a:ext cx="6800850" cy="1123950"/>
          </a:xfrm>
          <a:prstGeom prst="rect">
            <a:avLst/>
          </a:prstGeom>
        </p:spPr>
      </p:pic>
      <p:sp>
        <p:nvSpPr>
          <p:cNvPr id="17" name="文本框 16"/>
          <p:cNvSpPr txBox="1"/>
          <p:nvPr userDrawn="1"/>
        </p:nvSpPr>
        <p:spPr>
          <a:xfrm>
            <a:off x="9209312" y="233266"/>
            <a:ext cx="2901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首届中国</a:t>
            </a:r>
            <a:r>
              <a:rPr lang="en-US" altLang="zh-CN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eBPF</a:t>
            </a:r>
            <a:r>
              <a:rPr lang="zh-CN" altLang="en-US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研讨会</a:t>
            </a:r>
            <a:endParaRPr lang="zh-CN" altLang="en-US" b="1" spc="300" dirty="0">
              <a:solidFill>
                <a:schemeClr val="tx1">
                  <a:lumMod val="75000"/>
                  <a:lumOff val="25000"/>
                </a:schemeClr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18" name="文本框 17"/>
          <p:cNvSpPr txBox="1"/>
          <p:nvPr userDrawn="1"/>
        </p:nvSpPr>
        <p:spPr>
          <a:xfrm>
            <a:off x="9209312" y="602598"/>
            <a:ext cx="2901822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i="0" u="none" strike="noStrike" kern="1500" spc="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思源宋体 CN Heavy" panose="02020900000000000000" pitchFamily="18" charset="-122"/>
                <a:ea typeface="思源宋体 CN Heavy" panose="02020900000000000000" pitchFamily="18" charset="-122"/>
                <a:hlinkClick r:id="rId22"/>
              </a:rPr>
              <a:t>www.ebpftravel.com</a:t>
            </a:r>
            <a:endParaRPr lang="en-US" altLang="zh-CN" i="0" kern="1500" spc="1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9" r:id="rId1"/>
    <p:sldLayoutId id="2147483790" r:id="rId2"/>
    <p:sldLayoutId id="2147483791" r:id="rId3"/>
    <p:sldLayoutId id="2147483792" r:id="rId4"/>
    <p:sldLayoutId id="2147483793" r:id="rId5"/>
    <p:sldLayoutId id="2147483794" r:id="rId6"/>
    <p:sldLayoutId id="2147483795" r:id="rId7"/>
    <p:sldLayoutId id="2147483796" r:id="rId8"/>
    <p:sldLayoutId id="2147483797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tx2">
              <a:lumMod val="75000"/>
            </a:schemeClr>
          </a:solidFill>
          <a:latin typeface="Source Han Sans CN Bold" panose="020B0500000000000000" pitchFamily="34" charset="-128"/>
          <a:ea typeface="Source Han Sans CN Bold" panose="020B0500000000000000" pitchFamily="34" charset="-128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kern="1200">
          <a:solidFill>
            <a:schemeClr val="tx2">
              <a:lumMod val="75000"/>
            </a:schemeClr>
          </a:solidFill>
          <a:latin typeface="Source Han Sans CN Regular" panose="020B0500000000000000" pitchFamily="34" charset="-128"/>
          <a:ea typeface="Source Han Sans CN Regular" panose="020B0500000000000000" pitchFamily="34" charset="-128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kern="1200">
          <a:solidFill>
            <a:schemeClr val="tx2">
              <a:lumMod val="75000"/>
            </a:schemeClr>
          </a:solidFill>
          <a:latin typeface="Source Han Sans CN Regular" panose="020B0500000000000000" pitchFamily="34" charset="-128"/>
          <a:ea typeface="Source Han Sans CN Regular" panose="020B0500000000000000" pitchFamily="34" charset="-128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kern="1200">
          <a:solidFill>
            <a:schemeClr val="tx2">
              <a:lumMod val="75000"/>
            </a:schemeClr>
          </a:solidFill>
          <a:latin typeface="Source Han Sans CN Regular" panose="020B0500000000000000" pitchFamily="34" charset="-128"/>
          <a:ea typeface="Source Han Sans CN Regular" panose="020B0500000000000000" pitchFamily="34" charset="-128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2">
              <a:lumMod val="75000"/>
            </a:schemeClr>
          </a:solidFill>
          <a:latin typeface="Source Han Sans CN Regular" panose="020B0500000000000000" pitchFamily="34" charset="-128"/>
          <a:ea typeface="Source Han Sans CN Regular" panose="020B0500000000000000" pitchFamily="34" charset="-128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2">
              <a:lumMod val="75000"/>
            </a:schemeClr>
          </a:solidFill>
          <a:latin typeface="Source Han Sans CN Regular" panose="020B0500000000000000" pitchFamily="34" charset="-128"/>
          <a:ea typeface="Source Han Sans CN Regular" panose="020B0500000000000000" pitchFamily="34" charset="-128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812" b="15973"/>
          <a:stretch>
            <a:fillRect/>
          </a:stretch>
        </p:blipFill>
        <p:spPr>
          <a:xfrm flipH="1">
            <a:off x="-1293102" y="184729"/>
            <a:ext cx="4673600" cy="1447675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927" y="-6359"/>
            <a:ext cx="1326021" cy="1217913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dirty="0"/>
              <a:t>单击此处编辑母版标题样式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dirty="0"/>
              <a:t>单击此处编辑母版文本样式</a:t>
            </a:r>
            <a:endParaRPr kumimoji="1" lang="zh-CN" altLang="en-US" dirty="0"/>
          </a:p>
          <a:p>
            <a:pPr lvl="1"/>
            <a:r>
              <a:rPr kumimoji="1" lang="zh-CN" altLang="en-US" dirty="0"/>
              <a:t>二级</a:t>
            </a:r>
            <a:endParaRPr kumimoji="1" lang="zh-CN" altLang="en-US" dirty="0"/>
          </a:p>
          <a:p>
            <a:pPr lvl="2"/>
            <a:r>
              <a:rPr kumimoji="1" lang="zh-CN" altLang="en-US" dirty="0"/>
              <a:t>三级</a:t>
            </a:r>
            <a:endParaRPr kumimoji="1" lang="zh-CN" altLang="en-US" dirty="0"/>
          </a:p>
          <a:p>
            <a:pPr lvl="3"/>
            <a:r>
              <a:rPr kumimoji="1" lang="zh-CN" altLang="en-US" dirty="0"/>
              <a:t>四级</a:t>
            </a:r>
            <a:endParaRPr kumimoji="1" lang="zh-CN" altLang="en-US" dirty="0"/>
          </a:p>
          <a:p>
            <a:pPr lvl="4"/>
            <a:r>
              <a:rPr kumimoji="1" lang="zh-CN" altLang="en-US" dirty="0"/>
              <a:t>五级</a:t>
            </a:r>
            <a:endParaRPr kumimoji="1"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  <p:pic>
        <p:nvPicPr>
          <p:cNvPr id="7" name="图形 6"/>
          <p:cNvPicPr>
            <a:picLocks noChangeAspect="1"/>
          </p:cNvPicPr>
          <p:nvPr userDrawn="1"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387641" y="380087"/>
            <a:ext cx="847725" cy="428625"/>
          </a:xfrm>
          <a:prstGeom prst="rect">
            <a:avLst/>
          </a:prstGeom>
        </p:spPr>
      </p:pic>
      <p:pic>
        <p:nvPicPr>
          <p:cNvPr id="13" name="图形 12"/>
          <p:cNvPicPr>
            <a:picLocks noChangeAspect="1"/>
          </p:cNvPicPr>
          <p:nvPr userDrawn="1"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634662" y="5114541"/>
            <a:ext cx="1409700" cy="1162050"/>
          </a:xfrm>
          <a:prstGeom prst="rect">
            <a:avLst/>
          </a:prstGeom>
        </p:spPr>
      </p:pic>
      <p:pic>
        <p:nvPicPr>
          <p:cNvPr id="14" name="图形 13"/>
          <p:cNvPicPr>
            <a:picLocks noChangeAspect="1"/>
          </p:cNvPicPr>
          <p:nvPr userDrawn="1"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474076" y="5743575"/>
            <a:ext cx="3590924" cy="1104900"/>
          </a:xfrm>
          <a:prstGeom prst="rect">
            <a:avLst/>
          </a:prstGeom>
        </p:spPr>
      </p:pic>
      <p:pic>
        <p:nvPicPr>
          <p:cNvPr id="15" name="图形 14"/>
          <p:cNvPicPr>
            <a:picLocks noChangeAspect="1"/>
          </p:cNvPicPr>
          <p:nvPr userDrawn="1"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863387" y="153162"/>
            <a:ext cx="180975" cy="180975"/>
          </a:xfrm>
          <a:prstGeom prst="rect">
            <a:avLst/>
          </a:prstGeom>
        </p:spPr>
      </p:pic>
      <p:pic>
        <p:nvPicPr>
          <p:cNvPr id="16" name="图形 15"/>
          <p:cNvPicPr>
            <a:picLocks noChangeAspect="1"/>
          </p:cNvPicPr>
          <p:nvPr userDrawn="1"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-19927" y="5734050"/>
            <a:ext cx="6800850" cy="1123950"/>
          </a:xfrm>
          <a:prstGeom prst="rect">
            <a:avLst/>
          </a:prstGeom>
        </p:spPr>
      </p:pic>
      <p:sp>
        <p:nvSpPr>
          <p:cNvPr id="17" name="文本框 16"/>
          <p:cNvSpPr txBox="1"/>
          <p:nvPr userDrawn="1"/>
        </p:nvSpPr>
        <p:spPr>
          <a:xfrm>
            <a:off x="9209312" y="233266"/>
            <a:ext cx="2901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首届中国</a:t>
            </a:r>
            <a:r>
              <a:rPr lang="en-US" altLang="zh-CN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eBPF</a:t>
            </a:r>
            <a:r>
              <a:rPr lang="zh-CN" altLang="en-US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研讨会</a:t>
            </a:r>
            <a:endParaRPr lang="zh-CN" altLang="en-US" b="1" spc="300" dirty="0">
              <a:solidFill>
                <a:schemeClr val="tx1">
                  <a:lumMod val="75000"/>
                  <a:lumOff val="25000"/>
                </a:schemeClr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18" name="文本框 17"/>
          <p:cNvSpPr txBox="1"/>
          <p:nvPr userDrawn="1"/>
        </p:nvSpPr>
        <p:spPr>
          <a:xfrm>
            <a:off x="9209312" y="602598"/>
            <a:ext cx="2901822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i="0" u="none" strike="noStrike" kern="1500" spc="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思源宋体 CN Heavy" panose="02020900000000000000" pitchFamily="18" charset="-122"/>
                <a:ea typeface="思源宋体 CN Heavy" panose="02020900000000000000" pitchFamily="18" charset="-122"/>
                <a:hlinkClick r:id="rId22"/>
              </a:rPr>
              <a:t>www.ebpftravel.com</a:t>
            </a:r>
            <a:endParaRPr lang="en-US" altLang="zh-CN" i="0" kern="1500" spc="1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9" r:id="rId1"/>
    <p:sldLayoutId id="2147483800" r:id="rId2"/>
    <p:sldLayoutId id="2147483801" r:id="rId3"/>
    <p:sldLayoutId id="2147483802" r:id="rId4"/>
    <p:sldLayoutId id="2147483803" r:id="rId5"/>
    <p:sldLayoutId id="2147483804" r:id="rId6"/>
    <p:sldLayoutId id="2147483805" r:id="rId7"/>
    <p:sldLayoutId id="2147483806" r:id="rId8"/>
    <p:sldLayoutId id="2147483807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tx2">
              <a:lumMod val="75000"/>
            </a:schemeClr>
          </a:solidFill>
          <a:latin typeface="Source Han Sans CN Bold" panose="020B0500000000000000" pitchFamily="34" charset="-128"/>
          <a:ea typeface="Source Han Sans CN Bold" panose="020B0500000000000000" pitchFamily="34" charset="-128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kern="1200">
          <a:solidFill>
            <a:schemeClr val="tx2">
              <a:lumMod val="75000"/>
            </a:schemeClr>
          </a:solidFill>
          <a:latin typeface="Source Han Sans CN Regular" panose="020B0500000000000000" pitchFamily="34" charset="-128"/>
          <a:ea typeface="Source Han Sans CN Regular" panose="020B0500000000000000" pitchFamily="34" charset="-128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kern="1200">
          <a:solidFill>
            <a:schemeClr val="tx2">
              <a:lumMod val="75000"/>
            </a:schemeClr>
          </a:solidFill>
          <a:latin typeface="Source Han Sans CN Regular" panose="020B0500000000000000" pitchFamily="34" charset="-128"/>
          <a:ea typeface="Source Han Sans CN Regular" panose="020B0500000000000000" pitchFamily="34" charset="-128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kern="1200">
          <a:solidFill>
            <a:schemeClr val="tx2">
              <a:lumMod val="75000"/>
            </a:schemeClr>
          </a:solidFill>
          <a:latin typeface="Source Han Sans CN Regular" panose="020B0500000000000000" pitchFamily="34" charset="-128"/>
          <a:ea typeface="Source Han Sans CN Regular" panose="020B0500000000000000" pitchFamily="34" charset="-128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2">
              <a:lumMod val="75000"/>
            </a:schemeClr>
          </a:solidFill>
          <a:latin typeface="Source Han Sans CN Regular" panose="020B0500000000000000" pitchFamily="34" charset="-128"/>
          <a:ea typeface="Source Han Sans CN Regular" panose="020B0500000000000000" pitchFamily="34" charset="-128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2">
              <a:lumMod val="75000"/>
            </a:schemeClr>
          </a:solidFill>
          <a:latin typeface="Source Han Sans CN Regular" panose="020B0500000000000000" pitchFamily="34" charset="-128"/>
          <a:ea typeface="Source Han Sans CN Regular" panose="020B0500000000000000" pitchFamily="34" charset="-128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812" b="15973"/>
          <a:stretch>
            <a:fillRect/>
          </a:stretch>
        </p:blipFill>
        <p:spPr>
          <a:xfrm flipH="1">
            <a:off x="-1293102" y="184729"/>
            <a:ext cx="4673600" cy="1447675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927" y="-6359"/>
            <a:ext cx="1326021" cy="1217913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dirty="0"/>
              <a:t>单击此处编辑母版标题样式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dirty="0"/>
              <a:t>单击此处编辑母版文本样式</a:t>
            </a:r>
            <a:endParaRPr kumimoji="1" lang="zh-CN" altLang="en-US" dirty="0"/>
          </a:p>
          <a:p>
            <a:pPr lvl="1"/>
            <a:r>
              <a:rPr kumimoji="1" lang="zh-CN" altLang="en-US" dirty="0"/>
              <a:t>二级</a:t>
            </a:r>
            <a:endParaRPr kumimoji="1" lang="zh-CN" altLang="en-US" dirty="0"/>
          </a:p>
          <a:p>
            <a:pPr lvl="2"/>
            <a:r>
              <a:rPr kumimoji="1" lang="zh-CN" altLang="en-US" dirty="0"/>
              <a:t>三级</a:t>
            </a:r>
            <a:endParaRPr kumimoji="1" lang="zh-CN" altLang="en-US" dirty="0"/>
          </a:p>
          <a:p>
            <a:pPr lvl="3"/>
            <a:r>
              <a:rPr kumimoji="1" lang="zh-CN" altLang="en-US" dirty="0"/>
              <a:t>四级</a:t>
            </a:r>
            <a:endParaRPr kumimoji="1" lang="zh-CN" altLang="en-US" dirty="0"/>
          </a:p>
          <a:p>
            <a:pPr lvl="4"/>
            <a:r>
              <a:rPr kumimoji="1" lang="zh-CN" altLang="en-US" dirty="0"/>
              <a:t>五级</a:t>
            </a:r>
            <a:endParaRPr kumimoji="1"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  <p:pic>
        <p:nvPicPr>
          <p:cNvPr id="7" name="图形 6"/>
          <p:cNvPicPr>
            <a:picLocks noChangeAspect="1"/>
          </p:cNvPicPr>
          <p:nvPr userDrawn="1"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387641" y="380087"/>
            <a:ext cx="847725" cy="428625"/>
          </a:xfrm>
          <a:prstGeom prst="rect">
            <a:avLst/>
          </a:prstGeom>
        </p:spPr>
      </p:pic>
      <p:pic>
        <p:nvPicPr>
          <p:cNvPr id="13" name="图形 12"/>
          <p:cNvPicPr>
            <a:picLocks noChangeAspect="1"/>
          </p:cNvPicPr>
          <p:nvPr userDrawn="1"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634662" y="5114541"/>
            <a:ext cx="1409700" cy="1162050"/>
          </a:xfrm>
          <a:prstGeom prst="rect">
            <a:avLst/>
          </a:prstGeom>
        </p:spPr>
      </p:pic>
      <p:pic>
        <p:nvPicPr>
          <p:cNvPr id="14" name="图形 13"/>
          <p:cNvPicPr>
            <a:picLocks noChangeAspect="1"/>
          </p:cNvPicPr>
          <p:nvPr userDrawn="1"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474076" y="5743575"/>
            <a:ext cx="3590924" cy="1104900"/>
          </a:xfrm>
          <a:prstGeom prst="rect">
            <a:avLst/>
          </a:prstGeom>
        </p:spPr>
      </p:pic>
      <p:pic>
        <p:nvPicPr>
          <p:cNvPr id="15" name="图形 14"/>
          <p:cNvPicPr>
            <a:picLocks noChangeAspect="1"/>
          </p:cNvPicPr>
          <p:nvPr userDrawn="1"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863387" y="153162"/>
            <a:ext cx="180975" cy="180975"/>
          </a:xfrm>
          <a:prstGeom prst="rect">
            <a:avLst/>
          </a:prstGeom>
        </p:spPr>
      </p:pic>
      <p:pic>
        <p:nvPicPr>
          <p:cNvPr id="16" name="图形 15"/>
          <p:cNvPicPr>
            <a:picLocks noChangeAspect="1"/>
          </p:cNvPicPr>
          <p:nvPr userDrawn="1"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-19927" y="5734050"/>
            <a:ext cx="6800850" cy="1123950"/>
          </a:xfrm>
          <a:prstGeom prst="rect">
            <a:avLst/>
          </a:prstGeom>
        </p:spPr>
      </p:pic>
      <p:sp>
        <p:nvSpPr>
          <p:cNvPr id="17" name="文本框 16"/>
          <p:cNvSpPr txBox="1"/>
          <p:nvPr userDrawn="1"/>
        </p:nvSpPr>
        <p:spPr>
          <a:xfrm>
            <a:off x="9209312" y="233266"/>
            <a:ext cx="2901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首届中国</a:t>
            </a:r>
            <a:r>
              <a:rPr lang="en-US" altLang="zh-CN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eBPF</a:t>
            </a:r>
            <a:r>
              <a:rPr lang="zh-CN" altLang="en-US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研讨会</a:t>
            </a:r>
            <a:endParaRPr lang="zh-CN" altLang="en-US" b="1" spc="300" dirty="0">
              <a:solidFill>
                <a:schemeClr val="tx1">
                  <a:lumMod val="75000"/>
                  <a:lumOff val="25000"/>
                </a:schemeClr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18" name="文本框 17"/>
          <p:cNvSpPr txBox="1"/>
          <p:nvPr userDrawn="1"/>
        </p:nvSpPr>
        <p:spPr>
          <a:xfrm>
            <a:off x="9209312" y="602598"/>
            <a:ext cx="2901822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i="0" u="none" strike="noStrike" kern="1500" spc="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思源宋体 CN Heavy" panose="02020900000000000000" pitchFamily="18" charset="-122"/>
                <a:ea typeface="思源宋体 CN Heavy" panose="02020900000000000000" pitchFamily="18" charset="-122"/>
                <a:hlinkClick r:id="rId22"/>
              </a:rPr>
              <a:t>www.ebpftravel.com</a:t>
            </a:r>
            <a:endParaRPr lang="en-US" altLang="zh-CN" i="0" kern="1500" spc="1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54" r:id="rId2"/>
    <p:sldLayoutId id="2147483655" r:id="rId3"/>
    <p:sldLayoutId id="2147483656" r:id="rId4"/>
    <p:sldLayoutId id="2147483657" r:id="rId5"/>
    <p:sldLayoutId id="2147483658" r:id="rId6"/>
    <p:sldLayoutId id="2147483659" r:id="rId7"/>
    <p:sldLayoutId id="2147483660" r:id="rId8"/>
    <p:sldLayoutId id="2147483661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tx2">
              <a:lumMod val="75000"/>
            </a:schemeClr>
          </a:solidFill>
          <a:latin typeface="Source Han Sans CN Bold" panose="020B0500000000000000" pitchFamily="34" charset="-128"/>
          <a:ea typeface="Source Han Sans CN Bold" panose="020B0500000000000000" pitchFamily="34" charset="-128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kern="1200">
          <a:solidFill>
            <a:schemeClr val="tx2">
              <a:lumMod val="75000"/>
            </a:schemeClr>
          </a:solidFill>
          <a:latin typeface="Source Han Sans CN Regular" panose="020B0500000000000000" pitchFamily="34" charset="-128"/>
          <a:ea typeface="Source Han Sans CN Regular" panose="020B0500000000000000" pitchFamily="34" charset="-128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kern="1200">
          <a:solidFill>
            <a:schemeClr val="tx2">
              <a:lumMod val="75000"/>
            </a:schemeClr>
          </a:solidFill>
          <a:latin typeface="Source Han Sans CN Regular" panose="020B0500000000000000" pitchFamily="34" charset="-128"/>
          <a:ea typeface="Source Han Sans CN Regular" panose="020B0500000000000000" pitchFamily="34" charset="-128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kern="1200">
          <a:solidFill>
            <a:schemeClr val="tx2">
              <a:lumMod val="75000"/>
            </a:schemeClr>
          </a:solidFill>
          <a:latin typeface="Source Han Sans CN Regular" panose="020B0500000000000000" pitchFamily="34" charset="-128"/>
          <a:ea typeface="Source Han Sans CN Regular" panose="020B0500000000000000" pitchFamily="34" charset="-128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2">
              <a:lumMod val="75000"/>
            </a:schemeClr>
          </a:solidFill>
          <a:latin typeface="Source Han Sans CN Regular" panose="020B0500000000000000" pitchFamily="34" charset="-128"/>
          <a:ea typeface="Source Han Sans CN Regular" panose="020B0500000000000000" pitchFamily="34" charset="-128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2">
              <a:lumMod val="75000"/>
            </a:schemeClr>
          </a:solidFill>
          <a:latin typeface="Source Han Sans CN Regular" panose="020B0500000000000000" pitchFamily="34" charset="-128"/>
          <a:ea typeface="Source Han Sans CN Regular" panose="020B0500000000000000" pitchFamily="34" charset="-128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812" b="15973"/>
          <a:stretch>
            <a:fillRect/>
          </a:stretch>
        </p:blipFill>
        <p:spPr>
          <a:xfrm flipH="1">
            <a:off x="-1293102" y="184729"/>
            <a:ext cx="4673600" cy="1447675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927" y="-6359"/>
            <a:ext cx="1326021" cy="1217913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dirty="0"/>
              <a:t>单击此处编辑母版标题样式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dirty="0"/>
              <a:t>单击此处编辑母版文本样式</a:t>
            </a:r>
            <a:endParaRPr kumimoji="1" lang="zh-CN" altLang="en-US" dirty="0"/>
          </a:p>
          <a:p>
            <a:pPr lvl="1"/>
            <a:r>
              <a:rPr kumimoji="1" lang="zh-CN" altLang="en-US" dirty="0"/>
              <a:t>二级</a:t>
            </a:r>
            <a:endParaRPr kumimoji="1" lang="zh-CN" altLang="en-US" dirty="0"/>
          </a:p>
          <a:p>
            <a:pPr lvl="2"/>
            <a:r>
              <a:rPr kumimoji="1" lang="zh-CN" altLang="en-US" dirty="0"/>
              <a:t>三级</a:t>
            </a:r>
            <a:endParaRPr kumimoji="1" lang="zh-CN" altLang="en-US" dirty="0"/>
          </a:p>
          <a:p>
            <a:pPr lvl="3"/>
            <a:r>
              <a:rPr kumimoji="1" lang="zh-CN" altLang="en-US" dirty="0"/>
              <a:t>四级</a:t>
            </a:r>
            <a:endParaRPr kumimoji="1" lang="zh-CN" altLang="en-US" dirty="0"/>
          </a:p>
          <a:p>
            <a:pPr lvl="4"/>
            <a:r>
              <a:rPr kumimoji="1" lang="zh-CN" altLang="en-US" dirty="0"/>
              <a:t>五级</a:t>
            </a:r>
            <a:endParaRPr kumimoji="1"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  <p:pic>
        <p:nvPicPr>
          <p:cNvPr id="7" name="图形 6"/>
          <p:cNvPicPr>
            <a:picLocks noChangeAspect="1"/>
          </p:cNvPicPr>
          <p:nvPr userDrawn="1"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387641" y="380087"/>
            <a:ext cx="847725" cy="428625"/>
          </a:xfrm>
          <a:prstGeom prst="rect">
            <a:avLst/>
          </a:prstGeom>
        </p:spPr>
      </p:pic>
      <p:pic>
        <p:nvPicPr>
          <p:cNvPr id="13" name="图形 12"/>
          <p:cNvPicPr>
            <a:picLocks noChangeAspect="1"/>
          </p:cNvPicPr>
          <p:nvPr userDrawn="1"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634662" y="5114541"/>
            <a:ext cx="1409700" cy="1162050"/>
          </a:xfrm>
          <a:prstGeom prst="rect">
            <a:avLst/>
          </a:prstGeom>
        </p:spPr>
      </p:pic>
      <p:pic>
        <p:nvPicPr>
          <p:cNvPr id="14" name="图形 13"/>
          <p:cNvPicPr>
            <a:picLocks noChangeAspect="1"/>
          </p:cNvPicPr>
          <p:nvPr userDrawn="1"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474076" y="5743575"/>
            <a:ext cx="3590924" cy="1104900"/>
          </a:xfrm>
          <a:prstGeom prst="rect">
            <a:avLst/>
          </a:prstGeom>
        </p:spPr>
      </p:pic>
      <p:pic>
        <p:nvPicPr>
          <p:cNvPr id="15" name="图形 14"/>
          <p:cNvPicPr>
            <a:picLocks noChangeAspect="1"/>
          </p:cNvPicPr>
          <p:nvPr userDrawn="1"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863387" y="153162"/>
            <a:ext cx="180975" cy="180975"/>
          </a:xfrm>
          <a:prstGeom prst="rect">
            <a:avLst/>
          </a:prstGeom>
        </p:spPr>
      </p:pic>
      <p:pic>
        <p:nvPicPr>
          <p:cNvPr id="16" name="图形 15"/>
          <p:cNvPicPr>
            <a:picLocks noChangeAspect="1"/>
          </p:cNvPicPr>
          <p:nvPr userDrawn="1"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-19927" y="5734050"/>
            <a:ext cx="6800850" cy="1123950"/>
          </a:xfrm>
          <a:prstGeom prst="rect">
            <a:avLst/>
          </a:prstGeom>
        </p:spPr>
      </p:pic>
      <p:sp>
        <p:nvSpPr>
          <p:cNvPr id="17" name="文本框 16"/>
          <p:cNvSpPr txBox="1"/>
          <p:nvPr userDrawn="1"/>
        </p:nvSpPr>
        <p:spPr>
          <a:xfrm>
            <a:off x="9209312" y="233266"/>
            <a:ext cx="2901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首届中国</a:t>
            </a:r>
            <a:r>
              <a:rPr lang="en-US" altLang="zh-CN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eBPF</a:t>
            </a:r>
            <a:r>
              <a:rPr lang="zh-CN" altLang="en-US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研讨会</a:t>
            </a:r>
            <a:endParaRPr lang="zh-CN" altLang="en-US" b="1" spc="300" dirty="0">
              <a:solidFill>
                <a:schemeClr val="tx1">
                  <a:lumMod val="75000"/>
                  <a:lumOff val="25000"/>
                </a:schemeClr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18" name="文本框 17"/>
          <p:cNvSpPr txBox="1"/>
          <p:nvPr userDrawn="1"/>
        </p:nvSpPr>
        <p:spPr>
          <a:xfrm>
            <a:off x="9209312" y="602598"/>
            <a:ext cx="2901822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i="0" u="none" strike="noStrike" kern="1500" spc="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思源宋体 CN Heavy" panose="02020900000000000000" pitchFamily="18" charset="-122"/>
                <a:ea typeface="思源宋体 CN Heavy" panose="02020900000000000000" pitchFamily="18" charset="-122"/>
                <a:hlinkClick r:id="rId22"/>
              </a:rPr>
              <a:t>www.ebpftravel.com</a:t>
            </a:r>
            <a:endParaRPr lang="en-US" altLang="zh-CN" i="0" kern="1500" spc="1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9" r:id="rId1"/>
    <p:sldLayoutId id="2147483810" r:id="rId2"/>
    <p:sldLayoutId id="2147483811" r:id="rId3"/>
    <p:sldLayoutId id="2147483812" r:id="rId4"/>
    <p:sldLayoutId id="2147483813" r:id="rId5"/>
    <p:sldLayoutId id="2147483814" r:id="rId6"/>
    <p:sldLayoutId id="2147483815" r:id="rId7"/>
    <p:sldLayoutId id="2147483816" r:id="rId8"/>
    <p:sldLayoutId id="2147483817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tx2">
              <a:lumMod val="75000"/>
            </a:schemeClr>
          </a:solidFill>
          <a:latin typeface="Source Han Sans CN Bold" panose="020B0500000000000000" pitchFamily="34" charset="-128"/>
          <a:ea typeface="Source Han Sans CN Bold" panose="020B0500000000000000" pitchFamily="34" charset="-128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kern="1200">
          <a:solidFill>
            <a:schemeClr val="tx2">
              <a:lumMod val="75000"/>
            </a:schemeClr>
          </a:solidFill>
          <a:latin typeface="Source Han Sans CN Regular" panose="020B0500000000000000" pitchFamily="34" charset="-128"/>
          <a:ea typeface="Source Han Sans CN Regular" panose="020B0500000000000000" pitchFamily="34" charset="-128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kern="1200">
          <a:solidFill>
            <a:schemeClr val="tx2">
              <a:lumMod val="75000"/>
            </a:schemeClr>
          </a:solidFill>
          <a:latin typeface="Source Han Sans CN Regular" panose="020B0500000000000000" pitchFamily="34" charset="-128"/>
          <a:ea typeface="Source Han Sans CN Regular" panose="020B0500000000000000" pitchFamily="34" charset="-128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kern="1200">
          <a:solidFill>
            <a:schemeClr val="tx2">
              <a:lumMod val="75000"/>
            </a:schemeClr>
          </a:solidFill>
          <a:latin typeface="Source Han Sans CN Regular" panose="020B0500000000000000" pitchFamily="34" charset="-128"/>
          <a:ea typeface="Source Han Sans CN Regular" panose="020B0500000000000000" pitchFamily="34" charset="-128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2">
              <a:lumMod val="75000"/>
            </a:schemeClr>
          </a:solidFill>
          <a:latin typeface="Source Han Sans CN Regular" panose="020B0500000000000000" pitchFamily="34" charset="-128"/>
          <a:ea typeface="Source Han Sans CN Regular" panose="020B0500000000000000" pitchFamily="34" charset="-128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2">
              <a:lumMod val="75000"/>
            </a:schemeClr>
          </a:solidFill>
          <a:latin typeface="Source Han Sans CN Regular" panose="020B0500000000000000" pitchFamily="34" charset="-128"/>
          <a:ea typeface="Source Han Sans CN Regular" panose="020B0500000000000000" pitchFamily="34" charset="-128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812" b="15973"/>
          <a:stretch>
            <a:fillRect/>
          </a:stretch>
        </p:blipFill>
        <p:spPr>
          <a:xfrm flipH="1">
            <a:off x="-1293102" y="184729"/>
            <a:ext cx="4673600" cy="1447675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927" y="-6359"/>
            <a:ext cx="1326021" cy="1217913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dirty="0"/>
              <a:t>单击此处编辑母版标题样式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dirty="0"/>
              <a:t>单击此处编辑母版文本样式</a:t>
            </a:r>
            <a:endParaRPr kumimoji="1" lang="zh-CN" altLang="en-US" dirty="0"/>
          </a:p>
          <a:p>
            <a:pPr lvl="1"/>
            <a:r>
              <a:rPr kumimoji="1" lang="zh-CN" altLang="en-US" dirty="0"/>
              <a:t>二级</a:t>
            </a:r>
            <a:endParaRPr kumimoji="1" lang="zh-CN" altLang="en-US" dirty="0"/>
          </a:p>
          <a:p>
            <a:pPr lvl="2"/>
            <a:r>
              <a:rPr kumimoji="1" lang="zh-CN" altLang="en-US" dirty="0"/>
              <a:t>三级</a:t>
            </a:r>
            <a:endParaRPr kumimoji="1" lang="zh-CN" altLang="en-US" dirty="0"/>
          </a:p>
          <a:p>
            <a:pPr lvl="3"/>
            <a:r>
              <a:rPr kumimoji="1" lang="zh-CN" altLang="en-US" dirty="0"/>
              <a:t>四级</a:t>
            </a:r>
            <a:endParaRPr kumimoji="1" lang="zh-CN" altLang="en-US" dirty="0"/>
          </a:p>
          <a:p>
            <a:pPr lvl="4"/>
            <a:r>
              <a:rPr kumimoji="1" lang="zh-CN" altLang="en-US" dirty="0"/>
              <a:t>五级</a:t>
            </a:r>
            <a:endParaRPr kumimoji="1"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  <p:pic>
        <p:nvPicPr>
          <p:cNvPr id="7" name="图形 6"/>
          <p:cNvPicPr>
            <a:picLocks noChangeAspect="1"/>
          </p:cNvPicPr>
          <p:nvPr userDrawn="1"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387641" y="380087"/>
            <a:ext cx="847725" cy="428625"/>
          </a:xfrm>
          <a:prstGeom prst="rect">
            <a:avLst/>
          </a:prstGeom>
        </p:spPr>
      </p:pic>
      <p:pic>
        <p:nvPicPr>
          <p:cNvPr id="13" name="图形 12"/>
          <p:cNvPicPr>
            <a:picLocks noChangeAspect="1"/>
          </p:cNvPicPr>
          <p:nvPr userDrawn="1"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634662" y="5114541"/>
            <a:ext cx="1409700" cy="1162050"/>
          </a:xfrm>
          <a:prstGeom prst="rect">
            <a:avLst/>
          </a:prstGeom>
        </p:spPr>
      </p:pic>
      <p:pic>
        <p:nvPicPr>
          <p:cNvPr id="14" name="图形 13"/>
          <p:cNvPicPr>
            <a:picLocks noChangeAspect="1"/>
          </p:cNvPicPr>
          <p:nvPr userDrawn="1"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474076" y="5743575"/>
            <a:ext cx="3590924" cy="1104900"/>
          </a:xfrm>
          <a:prstGeom prst="rect">
            <a:avLst/>
          </a:prstGeom>
        </p:spPr>
      </p:pic>
      <p:pic>
        <p:nvPicPr>
          <p:cNvPr id="15" name="图形 14"/>
          <p:cNvPicPr>
            <a:picLocks noChangeAspect="1"/>
          </p:cNvPicPr>
          <p:nvPr userDrawn="1"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863387" y="153162"/>
            <a:ext cx="180975" cy="180975"/>
          </a:xfrm>
          <a:prstGeom prst="rect">
            <a:avLst/>
          </a:prstGeom>
        </p:spPr>
      </p:pic>
      <p:pic>
        <p:nvPicPr>
          <p:cNvPr id="16" name="图形 15"/>
          <p:cNvPicPr>
            <a:picLocks noChangeAspect="1"/>
          </p:cNvPicPr>
          <p:nvPr userDrawn="1"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-19927" y="5734050"/>
            <a:ext cx="6800850" cy="1123950"/>
          </a:xfrm>
          <a:prstGeom prst="rect">
            <a:avLst/>
          </a:prstGeom>
        </p:spPr>
      </p:pic>
      <p:sp>
        <p:nvSpPr>
          <p:cNvPr id="17" name="文本框 16"/>
          <p:cNvSpPr txBox="1"/>
          <p:nvPr userDrawn="1"/>
        </p:nvSpPr>
        <p:spPr>
          <a:xfrm>
            <a:off x="9209312" y="233266"/>
            <a:ext cx="2901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首届中国</a:t>
            </a:r>
            <a:r>
              <a:rPr lang="en-US" altLang="zh-CN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eBPF</a:t>
            </a:r>
            <a:r>
              <a:rPr lang="zh-CN" altLang="en-US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研讨会</a:t>
            </a:r>
            <a:endParaRPr lang="zh-CN" altLang="en-US" b="1" spc="300" dirty="0">
              <a:solidFill>
                <a:schemeClr val="tx1">
                  <a:lumMod val="75000"/>
                  <a:lumOff val="25000"/>
                </a:schemeClr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18" name="文本框 17"/>
          <p:cNvSpPr txBox="1"/>
          <p:nvPr userDrawn="1"/>
        </p:nvSpPr>
        <p:spPr>
          <a:xfrm>
            <a:off x="9209312" y="602598"/>
            <a:ext cx="2901822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i="0" u="none" strike="noStrike" kern="1500" spc="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思源宋体 CN Heavy" panose="02020900000000000000" pitchFamily="18" charset="-122"/>
                <a:ea typeface="思源宋体 CN Heavy" panose="02020900000000000000" pitchFamily="18" charset="-122"/>
                <a:hlinkClick r:id="rId22"/>
              </a:rPr>
              <a:t>www.ebpftravel.com</a:t>
            </a:r>
            <a:endParaRPr lang="en-US" altLang="zh-CN" i="0" kern="1500" spc="1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19" r:id="rId1"/>
    <p:sldLayoutId id="2147483820" r:id="rId2"/>
    <p:sldLayoutId id="2147483821" r:id="rId3"/>
    <p:sldLayoutId id="2147483822" r:id="rId4"/>
    <p:sldLayoutId id="2147483823" r:id="rId5"/>
    <p:sldLayoutId id="2147483824" r:id="rId6"/>
    <p:sldLayoutId id="2147483825" r:id="rId7"/>
    <p:sldLayoutId id="2147483826" r:id="rId8"/>
    <p:sldLayoutId id="2147483827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tx2">
              <a:lumMod val="75000"/>
            </a:schemeClr>
          </a:solidFill>
          <a:latin typeface="Source Han Sans CN Bold" panose="020B0500000000000000" pitchFamily="34" charset="-128"/>
          <a:ea typeface="Source Han Sans CN Bold" panose="020B0500000000000000" pitchFamily="34" charset="-128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kern="1200">
          <a:solidFill>
            <a:schemeClr val="tx2">
              <a:lumMod val="75000"/>
            </a:schemeClr>
          </a:solidFill>
          <a:latin typeface="Source Han Sans CN Regular" panose="020B0500000000000000" pitchFamily="34" charset="-128"/>
          <a:ea typeface="Source Han Sans CN Regular" panose="020B0500000000000000" pitchFamily="34" charset="-128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kern="1200">
          <a:solidFill>
            <a:schemeClr val="tx2">
              <a:lumMod val="75000"/>
            </a:schemeClr>
          </a:solidFill>
          <a:latin typeface="Source Han Sans CN Regular" panose="020B0500000000000000" pitchFamily="34" charset="-128"/>
          <a:ea typeface="Source Han Sans CN Regular" panose="020B0500000000000000" pitchFamily="34" charset="-128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kern="1200">
          <a:solidFill>
            <a:schemeClr val="tx2">
              <a:lumMod val="75000"/>
            </a:schemeClr>
          </a:solidFill>
          <a:latin typeface="Source Han Sans CN Regular" panose="020B0500000000000000" pitchFamily="34" charset="-128"/>
          <a:ea typeface="Source Han Sans CN Regular" panose="020B0500000000000000" pitchFamily="34" charset="-128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2">
              <a:lumMod val="75000"/>
            </a:schemeClr>
          </a:solidFill>
          <a:latin typeface="Source Han Sans CN Regular" panose="020B0500000000000000" pitchFamily="34" charset="-128"/>
          <a:ea typeface="Source Han Sans CN Regular" panose="020B0500000000000000" pitchFamily="34" charset="-128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2">
              <a:lumMod val="75000"/>
            </a:schemeClr>
          </a:solidFill>
          <a:latin typeface="Source Han Sans CN Regular" panose="020B0500000000000000" pitchFamily="34" charset="-128"/>
          <a:ea typeface="Source Han Sans CN Regular" panose="020B0500000000000000" pitchFamily="34" charset="-128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812" b="15973"/>
          <a:stretch>
            <a:fillRect/>
          </a:stretch>
        </p:blipFill>
        <p:spPr>
          <a:xfrm flipH="1">
            <a:off x="-1293102" y="184729"/>
            <a:ext cx="4673600" cy="1447675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927" y="-6359"/>
            <a:ext cx="1326021" cy="1217913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dirty="0"/>
              <a:t>单击此处编辑母版标题样式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dirty="0"/>
              <a:t>单击此处编辑母版文本样式</a:t>
            </a:r>
            <a:endParaRPr kumimoji="1" lang="zh-CN" altLang="en-US" dirty="0"/>
          </a:p>
          <a:p>
            <a:pPr lvl="1"/>
            <a:r>
              <a:rPr kumimoji="1" lang="zh-CN" altLang="en-US" dirty="0"/>
              <a:t>二级</a:t>
            </a:r>
            <a:endParaRPr kumimoji="1" lang="zh-CN" altLang="en-US" dirty="0"/>
          </a:p>
          <a:p>
            <a:pPr lvl="2"/>
            <a:r>
              <a:rPr kumimoji="1" lang="zh-CN" altLang="en-US" dirty="0"/>
              <a:t>三级</a:t>
            </a:r>
            <a:endParaRPr kumimoji="1" lang="zh-CN" altLang="en-US" dirty="0"/>
          </a:p>
          <a:p>
            <a:pPr lvl="3"/>
            <a:r>
              <a:rPr kumimoji="1" lang="zh-CN" altLang="en-US" dirty="0"/>
              <a:t>四级</a:t>
            </a:r>
            <a:endParaRPr kumimoji="1" lang="zh-CN" altLang="en-US" dirty="0"/>
          </a:p>
          <a:p>
            <a:pPr lvl="4"/>
            <a:r>
              <a:rPr kumimoji="1" lang="zh-CN" altLang="en-US" dirty="0"/>
              <a:t>五级</a:t>
            </a:r>
            <a:endParaRPr kumimoji="1"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  <p:pic>
        <p:nvPicPr>
          <p:cNvPr id="7" name="图形 6"/>
          <p:cNvPicPr>
            <a:picLocks noChangeAspect="1"/>
          </p:cNvPicPr>
          <p:nvPr userDrawn="1"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387641" y="380087"/>
            <a:ext cx="847725" cy="428625"/>
          </a:xfrm>
          <a:prstGeom prst="rect">
            <a:avLst/>
          </a:prstGeom>
        </p:spPr>
      </p:pic>
      <p:pic>
        <p:nvPicPr>
          <p:cNvPr id="13" name="图形 12"/>
          <p:cNvPicPr>
            <a:picLocks noChangeAspect="1"/>
          </p:cNvPicPr>
          <p:nvPr userDrawn="1"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634662" y="5114541"/>
            <a:ext cx="1409700" cy="1162050"/>
          </a:xfrm>
          <a:prstGeom prst="rect">
            <a:avLst/>
          </a:prstGeom>
        </p:spPr>
      </p:pic>
      <p:pic>
        <p:nvPicPr>
          <p:cNvPr id="14" name="图形 13"/>
          <p:cNvPicPr>
            <a:picLocks noChangeAspect="1"/>
          </p:cNvPicPr>
          <p:nvPr userDrawn="1"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474076" y="5743575"/>
            <a:ext cx="3590924" cy="1104900"/>
          </a:xfrm>
          <a:prstGeom prst="rect">
            <a:avLst/>
          </a:prstGeom>
        </p:spPr>
      </p:pic>
      <p:pic>
        <p:nvPicPr>
          <p:cNvPr id="15" name="图形 14"/>
          <p:cNvPicPr>
            <a:picLocks noChangeAspect="1"/>
          </p:cNvPicPr>
          <p:nvPr userDrawn="1"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863387" y="153162"/>
            <a:ext cx="180975" cy="180975"/>
          </a:xfrm>
          <a:prstGeom prst="rect">
            <a:avLst/>
          </a:prstGeom>
        </p:spPr>
      </p:pic>
      <p:pic>
        <p:nvPicPr>
          <p:cNvPr id="16" name="图形 15"/>
          <p:cNvPicPr>
            <a:picLocks noChangeAspect="1"/>
          </p:cNvPicPr>
          <p:nvPr userDrawn="1"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-19927" y="5734050"/>
            <a:ext cx="6800850" cy="1123950"/>
          </a:xfrm>
          <a:prstGeom prst="rect">
            <a:avLst/>
          </a:prstGeom>
        </p:spPr>
      </p:pic>
      <p:sp>
        <p:nvSpPr>
          <p:cNvPr id="17" name="文本框 16"/>
          <p:cNvSpPr txBox="1"/>
          <p:nvPr userDrawn="1"/>
        </p:nvSpPr>
        <p:spPr>
          <a:xfrm>
            <a:off x="9209312" y="233266"/>
            <a:ext cx="2901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首届中国</a:t>
            </a:r>
            <a:r>
              <a:rPr lang="en-US" altLang="zh-CN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eBPF</a:t>
            </a:r>
            <a:r>
              <a:rPr lang="zh-CN" altLang="en-US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研讨会</a:t>
            </a:r>
            <a:endParaRPr lang="zh-CN" altLang="en-US" b="1" spc="300" dirty="0">
              <a:solidFill>
                <a:schemeClr val="tx1">
                  <a:lumMod val="75000"/>
                  <a:lumOff val="25000"/>
                </a:schemeClr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18" name="文本框 17"/>
          <p:cNvSpPr txBox="1"/>
          <p:nvPr userDrawn="1"/>
        </p:nvSpPr>
        <p:spPr>
          <a:xfrm>
            <a:off x="9209312" y="602598"/>
            <a:ext cx="2901822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i="0" u="none" strike="noStrike" kern="1500" spc="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思源宋体 CN Heavy" panose="02020900000000000000" pitchFamily="18" charset="-122"/>
                <a:ea typeface="思源宋体 CN Heavy" panose="02020900000000000000" pitchFamily="18" charset="-122"/>
                <a:hlinkClick r:id="rId22"/>
              </a:rPr>
              <a:t>www.ebpftravel.com</a:t>
            </a:r>
            <a:endParaRPr lang="en-US" altLang="zh-CN" i="0" kern="1500" spc="1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29" r:id="rId1"/>
    <p:sldLayoutId id="2147483830" r:id="rId2"/>
    <p:sldLayoutId id="2147483831" r:id="rId3"/>
    <p:sldLayoutId id="2147483832" r:id="rId4"/>
    <p:sldLayoutId id="2147483833" r:id="rId5"/>
    <p:sldLayoutId id="2147483834" r:id="rId6"/>
    <p:sldLayoutId id="2147483835" r:id="rId7"/>
    <p:sldLayoutId id="2147483836" r:id="rId8"/>
    <p:sldLayoutId id="2147483837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tx2">
              <a:lumMod val="75000"/>
            </a:schemeClr>
          </a:solidFill>
          <a:latin typeface="Source Han Sans CN Bold" panose="020B0500000000000000" pitchFamily="34" charset="-128"/>
          <a:ea typeface="Source Han Sans CN Bold" panose="020B0500000000000000" pitchFamily="34" charset="-128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kern="1200">
          <a:solidFill>
            <a:schemeClr val="tx2">
              <a:lumMod val="75000"/>
            </a:schemeClr>
          </a:solidFill>
          <a:latin typeface="Source Han Sans CN Regular" panose="020B0500000000000000" pitchFamily="34" charset="-128"/>
          <a:ea typeface="Source Han Sans CN Regular" panose="020B0500000000000000" pitchFamily="34" charset="-128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kern="1200">
          <a:solidFill>
            <a:schemeClr val="tx2">
              <a:lumMod val="75000"/>
            </a:schemeClr>
          </a:solidFill>
          <a:latin typeface="Source Han Sans CN Regular" panose="020B0500000000000000" pitchFamily="34" charset="-128"/>
          <a:ea typeface="Source Han Sans CN Regular" panose="020B0500000000000000" pitchFamily="34" charset="-128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kern="1200">
          <a:solidFill>
            <a:schemeClr val="tx2">
              <a:lumMod val="75000"/>
            </a:schemeClr>
          </a:solidFill>
          <a:latin typeface="Source Han Sans CN Regular" panose="020B0500000000000000" pitchFamily="34" charset="-128"/>
          <a:ea typeface="Source Han Sans CN Regular" panose="020B0500000000000000" pitchFamily="34" charset="-128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2">
              <a:lumMod val="75000"/>
            </a:schemeClr>
          </a:solidFill>
          <a:latin typeface="Source Han Sans CN Regular" panose="020B0500000000000000" pitchFamily="34" charset="-128"/>
          <a:ea typeface="Source Han Sans CN Regular" panose="020B0500000000000000" pitchFamily="34" charset="-128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2">
              <a:lumMod val="75000"/>
            </a:schemeClr>
          </a:solidFill>
          <a:latin typeface="Source Han Sans CN Regular" panose="020B0500000000000000" pitchFamily="34" charset="-128"/>
          <a:ea typeface="Source Han Sans CN Regular" panose="020B0500000000000000" pitchFamily="34" charset="-128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812" b="15973"/>
          <a:stretch>
            <a:fillRect/>
          </a:stretch>
        </p:blipFill>
        <p:spPr>
          <a:xfrm flipH="1">
            <a:off x="-1293102" y="184729"/>
            <a:ext cx="4673600" cy="1447675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927" y="-6359"/>
            <a:ext cx="1326021" cy="1217913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dirty="0"/>
              <a:t>单击此处编辑母版标题样式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dirty="0"/>
              <a:t>单击此处编辑母版文本样式</a:t>
            </a:r>
            <a:endParaRPr kumimoji="1" lang="zh-CN" altLang="en-US" dirty="0"/>
          </a:p>
          <a:p>
            <a:pPr lvl="1"/>
            <a:r>
              <a:rPr kumimoji="1" lang="zh-CN" altLang="en-US" dirty="0"/>
              <a:t>二级</a:t>
            </a:r>
            <a:endParaRPr kumimoji="1" lang="zh-CN" altLang="en-US" dirty="0"/>
          </a:p>
          <a:p>
            <a:pPr lvl="2"/>
            <a:r>
              <a:rPr kumimoji="1" lang="zh-CN" altLang="en-US" dirty="0"/>
              <a:t>三级</a:t>
            </a:r>
            <a:endParaRPr kumimoji="1" lang="zh-CN" altLang="en-US" dirty="0"/>
          </a:p>
          <a:p>
            <a:pPr lvl="3"/>
            <a:r>
              <a:rPr kumimoji="1" lang="zh-CN" altLang="en-US" dirty="0"/>
              <a:t>四级</a:t>
            </a:r>
            <a:endParaRPr kumimoji="1" lang="zh-CN" altLang="en-US" dirty="0"/>
          </a:p>
          <a:p>
            <a:pPr lvl="4"/>
            <a:r>
              <a:rPr kumimoji="1" lang="zh-CN" altLang="en-US" dirty="0"/>
              <a:t>五级</a:t>
            </a:r>
            <a:endParaRPr kumimoji="1"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  <p:pic>
        <p:nvPicPr>
          <p:cNvPr id="7" name="图形 6"/>
          <p:cNvPicPr>
            <a:picLocks noChangeAspect="1"/>
          </p:cNvPicPr>
          <p:nvPr userDrawn="1"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387641" y="380087"/>
            <a:ext cx="847725" cy="428625"/>
          </a:xfrm>
          <a:prstGeom prst="rect">
            <a:avLst/>
          </a:prstGeom>
        </p:spPr>
      </p:pic>
      <p:pic>
        <p:nvPicPr>
          <p:cNvPr id="13" name="图形 12"/>
          <p:cNvPicPr>
            <a:picLocks noChangeAspect="1"/>
          </p:cNvPicPr>
          <p:nvPr userDrawn="1"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634662" y="5114541"/>
            <a:ext cx="1409700" cy="1162050"/>
          </a:xfrm>
          <a:prstGeom prst="rect">
            <a:avLst/>
          </a:prstGeom>
        </p:spPr>
      </p:pic>
      <p:pic>
        <p:nvPicPr>
          <p:cNvPr id="14" name="图形 13"/>
          <p:cNvPicPr>
            <a:picLocks noChangeAspect="1"/>
          </p:cNvPicPr>
          <p:nvPr userDrawn="1"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474076" y="5743575"/>
            <a:ext cx="3590924" cy="1104900"/>
          </a:xfrm>
          <a:prstGeom prst="rect">
            <a:avLst/>
          </a:prstGeom>
        </p:spPr>
      </p:pic>
      <p:pic>
        <p:nvPicPr>
          <p:cNvPr id="15" name="图形 14"/>
          <p:cNvPicPr>
            <a:picLocks noChangeAspect="1"/>
          </p:cNvPicPr>
          <p:nvPr userDrawn="1"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863387" y="153162"/>
            <a:ext cx="180975" cy="180975"/>
          </a:xfrm>
          <a:prstGeom prst="rect">
            <a:avLst/>
          </a:prstGeom>
        </p:spPr>
      </p:pic>
      <p:pic>
        <p:nvPicPr>
          <p:cNvPr id="16" name="图形 15"/>
          <p:cNvPicPr>
            <a:picLocks noChangeAspect="1"/>
          </p:cNvPicPr>
          <p:nvPr userDrawn="1"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-19927" y="5734050"/>
            <a:ext cx="6800850" cy="1123950"/>
          </a:xfrm>
          <a:prstGeom prst="rect">
            <a:avLst/>
          </a:prstGeom>
        </p:spPr>
      </p:pic>
      <p:sp>
        <p:nvSpPr>
          <p:cNvPr id="17" name="文本框 16"/>
          <p:cNvSpPr txBox="1"/>
          <p:nvPr userDrawn="1"/>
        </p:nvSpPr>
        <p:spPr>
          <a:xfrm>
            <a:off x="9209312" y="233266"/>
            <a:ext cx="2901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首届中国</a:t>
            </a:r>
            <a:r>
              <a:rPr lang="en-US" altLang="zh-CN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eBPF</a:t>
            </a:r>
            <a:r>
              <a:rPr lang="zh-CN" altLang="en-US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研讨会</a:t>
            </a:r>
            <a:endParaRPr lang="zh-CN" altLang="en-US" b="1" spc="300" dirty="0">
              <a:solidFill>
                <a:schemeClr val="tx1">
                  <a:lumMod val="75000"/>
                  <a:lumOff val="25000"/>
                </a:schemeClr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18" name="文本框 17"/>
          <p:cNvSpPr txBox="1"/>
          <p:nvPr userDrawn="1"/>
        </p:nvSpPr>
        <p:spPr>
          <a:xfrm>
            <a:off x="9209312" y="602598"/>
            <a:ext cx="2901822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i="0" u="none" strike="noStrike" kern="1500" spc="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思源宋体 CN Heavy" panose="02020900000000000000" pitchFamily="18" charset="-122"/>
                <a:ea typeface="思源宋体 CN Heavy" panose="02020900000000000000" pitchFamily="18" charset="-122"/>
                <a:hlinkClick r:id="rId22"/>
              </a:rPr>
              <a:t>www.ebpftravel.com</a:t>
            </a:r>
            <a:endParaRPr lang="en-US" altLang="zh-CN" i="0" kern="1500" spc="1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39" r:id="rId1"/>
    <p:sldLayoutId id="2147483840" r:id="rId2"/>
    <p:sldLayoutId id="2147483841" r:id="rId3"/>
    <p:sldLayoutId id="2147483842" r:id="rId4"/>
    <p:sldLayoutId id="2147483843" r:id="rId5"/>
    <p:sldLayoutId id="2147483844" r:id="rId6"/>
    <p:sldLayoutId id="2147483845" r:id="rId7"/>
    <p:sldLayoutId id="2147483846" r:id="rId8"/>
    <p:sldLayoutId id="2147483847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tx2">
              <a:lumMod val="75000"/>
            </a:schemeClr>
          </a:solidFill>
          <a:latin typeface="Source Han Sans CN Bold" panose="020B0500000000000000" pitchFamily="34" charset="-128"/>
          <a:ea typeface="Source Han Sans CN Bold" panose="020B0500000000000000" pitchFamily="34" charset="-128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kern="1200">
          <a:solidFill>
            <a:schemeClr val="tx2">
              <a:lumMod val="75000"/>
            </a:schemeClr>
          </a:solidFill>
          <a:latin typeface="Source Han Sans CN Regular" panose="020B0500000000000000" pitchFamily="34" charset="-128"/>
          <a:ea typeface="Source Han Sans CN Regular" panose="020B0500000000000000" pitchFamily="34" charset="-128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kern="1200">
          <a:solidFill>
            <a:schemeClr val="tx2">
              <a:lumMod val="75000"/>
            </a:schemeClr>
          </a:solidFill>
          <a:latin typeface="Source Han Sans CN Regular" panose="020B0500000000000000" pitchFamily="34" charset="-128"/>
          <a:ea typeface="Source Han Sans CN Regular" panose="020B0500000000000000" pitchFamily="34" charset="-128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kern="1200">
          <a:solidFill>
            <a:schemeClr val="tx2">
              <a:lumMod val="75000"/>
            </a:schemeClr>
          </a:solidFill>
          <a:latin typeface="Source Han Sans CN Regular" panose="020B0500000000000000" pitchFamily="34" charset="-128"/>
          <a:ea typeface="Source Han Sans CN Regular" panose="020B0500000000000000" pitchFamily="34" charset="-128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2">
              <a:lumMod val="75000"/>
            </a:schemeClr>
          </a:solidFill>
          <a:latin typeface="Source Han Sans CN Regular" panose="020B0500000000000000" pitchFamily="34" charset="-128"/>
          <a:ea typeface="Source Han Sans CN Regular" panose="020B0500000000000000" pitchFamily="34" charset="-128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2">
              <a:lumMod val="75000"/>
            </a:schemeClr>
          </a:solidFill>
          <a:latin typeface="Source Han Sans CN Regular" panose="020B0500000000000000" pitchFamily="34" charset="-128"/>
          <a:ea typeface="Source Han Sans CN Regular" panose="020B0500000000000000" pitchFamily="34" charset="-128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812" b="15973"/>
          <a:stretch>
            <a:fillRect/>
          </a:stretch>
        </p:blipFill>
        <p:spPr>
          <a:xfrm flipH="1">
            <a:off x="-1293102" y="184729"/>
            <a:ext cx="4673600" cy="1447675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927" y="-6359"/>
            <a:ext cx="1326021" cy="1217913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dirty="0"/>
              <a:t>单击此处编辑母版标题样式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dirty="0"/>
              <a:t>单击此处编辑母版文本样式</a:t>
            </a:r>
            <a:endParaRPr kumimoji="1" lang="zh-CN" altLang="en-US" dirty="0"/>
          </a:p>
          <a:p>
            <a:pPr lvl="1"/>
            <a:r>
              <a:rPr kumimoji="1" lang="zh-CN" altLang="en-US" dirty="0"/>
              <a:t>二级</a:t>
            </a:r>
            <a:endParaRPr kumimoji="1" lang="zh-CN" altLang="en-US" dirty="0"/>
          </a:p>
          <a:p>
            <a:pPr lvl="2"/>
            <a:r>
              <a:rPr kumimoji="1" lang="zh-CN" altLang="en-US" dirty="0"/>
              <a:t>三级</a:t>
            </a:r>
            <a:endParaRPr kumimoji="1" lang="zh-CN" altLang="en-US" dirty="0"/>
          </a:p>
          <a:p>
            <a:pPr lvl="3"/>
            <a:r>
              <a:rPr kumimoji="1" lang="zh-CN" altLang="en-US" dirty="0"/>
              <a:t>四级</a:t>
            </a:r>
            <a:endParaRPr kumimoji="1" lang="zh-CN" altLang="en-US" dirty="0"/>
          </a:p>
          <a:p>
            <a:pPr lvl="4"/>
            <a:r>
              <a:rPr kumimoji="1" lang="zh-CN" altLang="en-US" dirty="0"/>
              <a:t>五级</a:t>
            </a:r>
            <a:endParaRPr kumimoji="1"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  <p:pic>
        <p:nvPicPr>
          <p:cNvPr id="7" name="图形 6"/>
          <p:cNvPicPr>
            <a:picLocks noChangeAspect="1"/>
          </p:cNvPicPr>
          <p:nvPr userDrawn="1"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387641" y="380087"/>
            <a:ext cx="847725" cy="428625"/>
          </a:xfrm>
          <a:prstGeom prst="rect">
            <a:avLst/>
          </a:prstGeom>
        </p:spPr>
      </p:pic>
      <p:pic>
        <p:nvPicPr>
          <p:cNvPr id="13" name="图形 12"/>
          <p:cNvPicPr>
            <a:picLocks noChangeAspect="1"/>
          </p:cNvPicPr>
          <p:nvPr userDrawn="1"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634662" y="5114541"/>
            <a:ext cx="1409700" cy="1162050"/>
          </a:xfrm>
          <a:prstGeom prst="rect">
            <a:avLst/>
          </a:prstGeom>
        </p:spPr>
      </p:pic>
      <p:pic>
        <p:nvPicPr>
          <p:cNvPr id="14" name="图形 13"/>
          <p:cNvPicPr>
            <a:picLocks noChangeAspect="1"/>
          </p:cNvPicPr>
          <p:nvPr userDrawn="1"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474076" y="5743575"/>
            <a:ext cx="3590924" cy="1104900"/>
          </a:xfrm>
          <a:prstGeom prst="rect">
            <a:avLst/>
          </a:prstGeom>
        </p:spPr>
      </p:pic>
      <p:pic>
        <p:nvPicPr>
          <p:cNvPr id="15" name="图形 14"/>
          <p:cNvPicPr>
            <a:picLocks noChangeAspect="1"/>
          </p:cNvPicPr>
          <p:nvPr userDrawn="1"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863387" y="153162"/>
            <a:ext cx="180975" cy="180975"/>
          </a:xfrm>
          <a:prstGeom prst="rect">
            <a:avLst/>
          </a:prstGeom>
        </p:spPr>
      </p:pic>
      <p:pic>
        <p:nvPicPr>
          <p:cNvPr id="16" name="图形 15"/>
          <p:cNvPicPr>
            <a:picLocks noChangeAspect="1"/>
          </p:cNvPicPr>
          <p:nvPr userDrawn="1"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-19927" y="5734050"/>
            <a:ext cx="6800850" cy="1123950"/>
          </a:xfrm>
          <a:prstGeom prst="rect">
            <a:avLst/>
          </a:prstGeom>
        </p:spPr>
      </p:pic>
      <p:sp>
        <p:nvSpPr>
          <p:cNvPr id="17" name="文本框 16"/>
          <p:cNvSpPr txBox="1"/>
          <p:nvPr userDrawn="1"/>
        </p:nvSpPr>
        <p:spPr>
          <a:xfrm>
            <a:off x="9209312" y="233266"/>
            <a:ext cx="2901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首届中国</a:t>
            </a:r>
            <a:r>
              <a:rPr lang="en-US" altLang="zh-CN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eBPF</a:t>
            </a:r>
            <a:r>
              <a:rPr lang="zh-CN" altLang="en-US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研讨会</a:t>
            </a:r>
            <a:endParaRPr lang="zh-CN" altLang="en-US" b="1" spc="300" dirty="0">
              <a:solidFill>
                <a:schemeClr val="tx1">
                  <a:lumMod val="75000"/>
                  <a:lumOff val="25000"/>
                </a:schemeClr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18" name="文本框 17"/>
          <p:cNvSpPr txBox="1"/>
          <p:nvPr userDrawn="1"/>
        </p:nvSpPr>
        <p:spPr>
          <a:xfrm>
            <a:off x="9209312" y="602598"/>
            <a:ext cx="2901822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i="0" u="none" strike="noStrike" kern="1500" spc="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思源宋体 CN Heavy" panose="02020900000000000000" pitchFamily="18" charset="-122"/>
                <a:ea typeface="思源宋体 CN Heavy" panose="02020900000000000000" pitchFamily="18" charset="-122"/>
                <a:hlinkClick r:id="rId22"/>
              </a:rPr>
              <a:t>www.ebpftravel.com</a:t>
            </a:r>
            <a:endParaRPr lang="en-US" altLang="zh-CN" i="0" kern="1500" spc="1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9" r:id="rId1"/>
    <p:sldLayoutId id="2147483850" r:id="rId2"/>
    <p:sldLayoutId id="2147483851" r:id="rId3"/>
    <p:sldLayoutId id="2147483852" r:id="rId4"/>
    <p:sldLayoutId id="2147483853" r:id="rId5"/>
    <p:sldLayoutId id="2147483854" r:id="rId6"/>
    <p:sldLayoutId id="2147483855" r:id="rId7"/>
    <p:sldLayoutId id="2147483856" r:id="rId8"/>
    <p:sldLayoutId id="2147483857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tx2">
              <a:lumMod val="75000"/>
            </a:schemeClr>
          </a:solidFill>
          <a:latin typeface="Source Han Sans CN Bold" panose="020B0500000000000000" pitchFamily="34" charset="-128"/>
          <a:ea typeface="Source Han Sans CN Bold" panose="020B0500000000000000" pitchFamily="34" charset="-128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kern="1200">
          <a:solidFill>
            <a:schemeClr val="tx2">
              <a:lumMod val="75000"/>
            </a:schemeClr>
          </a:solidFill>
          <a:latin typeface="Source Han Sans CN Regular" panose="020B0500000000000000" pitchFamily="34" charset="-128"/>
          <a:ea typeface="Source Han Sans CN Regular" panose="020B0500000000000000" pitchFamily="34" charset="-128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kern="1200">
          <a:solidFill>
            <a:schemeClr val="tx2">
              <a:lumMod val="75000"/>
            </a:schemeClr>
          </a:solidFill>
          <a:latin typeface="Source Han Sans CN Regular" panose="020B0500000000000000" pitchFamily="34" charset="-128"/>
          <a:ea typeface="Source Han Sans CN Regular" panose="020B0500000000000000" pitchFamily="34" charset="-128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kern="1200">
          <a:solidFill>
            <a:schemeClr val="tx2">
              <a:lumMod val="75000"/>
            </a:schemeClr>
          </a:solidFill>
          <a:latin typeface="Source Han Sans CN Regular" panose="020B0500000000000000" pitchFamily="34" charset="-128"/>
          <a:ea typeface="Source Han Sans CN Regular" panose="020B0500000000000000" pitchFamily="34" charset="-128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2">
              <a:lumMod val="75000"/>
            </a:schemeClr>
          </a:solidFill>
          <a:latin typeface="Source Han Sans CN Regular" panose="020B0500000000000000" pitchFamily="34" charset="-128"/>
          <a:ea typeface="Source Han Sans CN Regular" panose="020B0500000000000000" pitchFamily="34" charset="-128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2">
              <a:lumMod val="75000"/>
            </a:schemeClr>
          </a:solidFill>
          <a:latin typeface="Source Han Sans CN Regular" panose="020B0500000000000000" pitchFamily="34" charset="-128"/>
          <a:ea typeface="Source Han Sans CN Regular" panose="020B0500000000000000" pitchFamily="34" charset="-128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62CE24-4B9A-4FC6-8BD2-43C06B17E14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78271F-3D77-4A4A-A647-154385353537}" type="slidenum">
              <a:rPr lang="zh-CN" altLang="en-US" smtClean="0"/>
            </a:fld>
            <a:endParaRPr lang="zh-CN" altLang="en-US"/>
          </a:p>
        </p:txBody>
      </p:sp>
      <p:sp>
        <p:nvSpPr>
          <p:cNvPr id="9" name="文本框 8"/>
          <p:cNvSpPr txBox="1"/>
          <p:nvPr userDrawn="1"/>
        </p:nvSpPr>
        <p:spPr>
          <a:xfrm>
            <a:off x="9209312" y="233266"/>
            <a:ext cx="2901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首届中国</a:t>
            </a:r>
            <a:r>
              <a:rPr lang="en-US" altLang="zh-CN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eBPF</a:t>
            </a:r>
            <a:r>
              <a:rPr lang="zh-CN" altLang="en-US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研讨会</a:t>
            </a:r>
            <a:endParaRPr lang="zh-CN" altLang="en-US" b="1" spc="300" dirty="0">
              <a:solidFill>
                <a:schemeClr val="tx1">
                  <a:lumMod val="75000"/>
                  <a:lumOff val="25000"/>
                </a:schemeClr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9209312" y="602598"/>
            <a:ext cx="2901822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i="0" u="none" strike="noStrike" kern="1500" spc="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思源宋体 CN Heavy" panose="02020900000000000000" pitchFamily="18" charset="-122"/>
                <a:ea typeface="思源宋体 CN Heavy" panose="02020900000000000000" pitchFamily="18" charset="-122"/>
                <a:hlinkClick r:id="rId4"/>
              </a:rPr>
              <a:t>www.ebpftravel.com</a:t>
            </a:r>
            <a:endParaRPr lang="en-US" altLang="zh-CN" i="0" kern="1500" spc="1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pic>
        <p:nvPicPr>
          <p:cNvPr id="17" name="图片 16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927" y="-6359"/>
            <a:ext cx="1326021" cy="1217913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59" r:id="rId1"/>
    <p:sldLayoutId id="2147483860" r:id="rId2"/>
    <p:sldLayoutId id="214748386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rgbClr val="333F50"/>
          </a:solidFill>
          <a:latin typeface="Source Han Sans CN Heavy" panose="020B0500000000000000" pitchFamily="34" charset="-128"/>
          <a:ea typeface="Source Han Sans CN Heavy" panose="020B0500000000000000" pitchFamily="34" charset="-128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>
              <a:lumMod val="75000"/>
            </a:schemeClr>
          </a:solidFill>
          <a:latin typeface="Source Han Sans CN Regular" panose="020B0500000000000000" pitchFamily="34" charset="-128"/>
          <a:ea typeface="Source Han Sans CN Regular" panose="020B0500000000000000" pitchFamily="34" charset="-128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>
              <a:lumMod val="75000"/>
            </a:schemeClr>
          </a:solidFill>
          <a:latin typeface="Source Han Sans CN Regular" panose="020B0500000000000000" pitchFamily="34" charset="-128"/>
          <a:ea typeface="Source Han Sans CN Regular" panose="020B0500000000000000" pitchFamily="34" charset="-128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>
              <a:lumMod val="75000"/>
            </a:schemeClr>
          </a:solidFill>
          <a:latin typeface="Source Han Sans CN Regular" panose="020B0500000000000000" pitchFamily="34" charset="-128"/>
          <a:ea typeface="Source Han Sans CN Regular" panose="020B0500000000000000" pitchFamily="34" charset="-128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>
              <a:lumMod val="75000"/>
            </a:schemeClr>
          </a:solidFill>
          <a:latin typeface="Source Han Sans CN Regular" panose="020B0500000000000000" pitchFamily="34" charset="-128"/>
          <a:ea typeface="Source Han Sans CN Regular" panose="020B0500000000000000" pitchFamily="34" charset="-128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>
              <a:lumMod val="75000"/>
            </a:schemeClr>
          </a:solidFill>
          <a:latin typeface="Source Han Sans CN Regular" panose="020B0500000000000000" pitchFamily="34" charset="-128"/>
          <a:ea typeface="Source Han Sans CN Regular" panose="020B0500000000000000" pitchFamily="34" charset="-128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62CE24-4B9A-4FC6-8BD2-43C06B17E14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78271F-3D77-4A4A-A647-154385353537}" type="slidenum">
              <a:rPr lang="zh-CN" altLang="en-US" smtClean="0"/>
            </a:fld>
            <a:endParaRPr lang="zh-CN" altLang="en-US"/>
          </a:p>
        </p:txBody>
      </p:sp>
      <p:sp>
        <p:nvSpPr>
          <p:cNvPr id="9" name="文本框 8"/>
          <p:cNvSpPr txBox="1"/>
          <p:nvPr userDrawn="1"/>
        </p:nvSpPr>
        <p:spPr>
          <a:xfrm>
            <a:off x="9209312" y="233266"/>
            <a:ext cx="2901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首届中国</a:t>
            </a:r>
            <a:r>
              <a:rPr lang="en-US" altLang="zh-CN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eBPF</a:t>
            </a:r>
            <a:r>
              <a:rPr lang="zh-CN" altLang="en-US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研讨会</a:t>
            </a:r>
            <a:endParaRPr lang="zh-CN" altLang="en-US" b="1" spc="300" dirty="0">
              <a:solidFill>
                <a:schemeClr val="tx1">
                  <a:lumMod val="75000"/>
                  <a:lumOff val="25000"/>
                </a:schemeClr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9209312" y="602598"/>
            <a:ext cx="2901822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i="0" u="none" strike="noStrike" kern="1500" spc="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思源宋体 CN Heavy" panose="02020900000000000000" pitchFamily="18" charset="-122"/>
                <a:ea typeface="思源宋体 CN Heavy" panose="02020900000000000000" pitchFamily="18" charset="-122"/>
                <a:hlinkClick r:id="rId4"/>
              </a:rPr>
              <a:t>www.ebpftravel.com</a:t>
            </a:r>
            <a:endParaRPr lang="en-US" altLang="zh-CN" i="0" kern="1500" spc="1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pic>
        <p:nvPicPr>
          <p:cNvPr id="17" name="图片 16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927" y="-6359"/>
            <a:ext cx="1326021" cy="1217913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63" r:id="rId1"/>
    <p:sldLayoutId id="2147483864" r:id="rId2"/>
    <p:sldLayoutId id="2147483865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rgbClr val="333F50"/>
          </a:solidFill>
          <a:latin typeface="Source Han Sans CN Heavy" panose="020B0500000000000000" pitchFamily="34" charset="-128"/>
          <a:ea typeface="Source Han Sans CN Heavy" panose="020B0500000000000000" pitchFamily="34" charset="-128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>
              <a:lumMod val="75000"/>
            </a:schemeClr>
          </a:solidFill>
          <a:latin typeface="Source Han Sans CN Regular" panose="020B0500000000000000" pitchFamily="34" charset="-128"/>
          <a:ea typeface="Source Han Sans CN Regular" panose="020B0500000000000000" pitchFamily="34" charset="-128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>
              <a:lumMod val="75000"/>
            </a:schemeClr>
          </a:solidFill>
          <a:latin typeface="Source Han Sans CN Regular" panose="020B0500000000000000" pitchFamily="34" charset="-128"/>
          <a:ea typeface="Source Han Sans CN Regular" panose="020B0500000000000000" pitchFamily="34" charset="-128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>
              <a:lumMod val="75000"/>
            </a:schemeClr>
          </a:solidFill>
          <a:latin typeface="Source Han Sans CN Regular" panose="020B0500000000000000" pitchFamily="34" charset="-128"/>
          <a:ea typeface="Source Han Sans CN Regular" panose="020B0500000000000000" pitchFamily="34" charset="-128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>
              <a:lumMod val="75000"/>
            </a:schemeClr>
          </a:solidFill>
          <a:latin typeface="Source Han Sans CN Regular" panose="020B0500000000000000" pitchFamily="34" charset="-128"/>
          <a:ea typeface="Source Han Sans CN Regular" panose="020B0500000000000000" pitchFamily="34" charset="-128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>
              <a:lumMod val="75000"/>
            </a:schemeClr>
          </a:solidFill>
          <a:latin typeface="Source Han Sans CN Regular" panose="020B0500000000000000" pitchFamily="34" charset="-128"/>
          <a:ea typeface="Source Han Sans CN Regular" panose="020B0500000000000000" pitchFamily="34" charset="-128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812" b="15973"/>
          <a:stretch>
            <a:fillRect/>
          </a:stretch>
        </p:blipFill>
        <p:spPr>
          <a:xfrm flipH="1">
            <a:off x="-1293102" y="184729"/>
            <a:ext cx="4673600" cy="1447675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927" y="-6359"/>
            <a:ext cx="1326021" cy="1217913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dirty="0"/>
              <a:t>单击此处编辑母版标题样式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dirty="0"/>
              <a:t>单击此处编辑母版文本样式</a:t>
            </a:r>
            <a:endParaRPr kumimoji="1" lang="zh-CN" altLang="en-US" dirty="0"/>
          </a:p>
          <a:p>
            <a:pPr lvl="1"/>
            <a:r>
              <a:rPr kumimoji="1" lang="zh-CN" altLang="en-US" dirty="0"/>
              <a:t>二级</a:t>
            </a:r>
            <a:endParaRPr kumimoji="1" lang="zh-CN" altLang="en-US" dirty="0"/>
          </a:p>
          <a:p>
            <a:pPr lvl="2"/>
            <a:r>
              <a:rPr kumimoji="1" lang="zh-CN" altLang="en-US" dirty="0"/>
              <a:t>三级</a:t>
            </a:r>
            <a:endParaRPr kumimoji="1" lang="zh-CN" altLang="en-US" dirty="0"/>
          </a:p>
          <a:p>
            <a:pPr lvl="3"/>
            <a:r>
              <a:rPr kumimoji="1" lang="zh-CN" altLang="en-US" dirty="0"/>
              <a:t>四级</a:t>
            </a:r>
            <a:endParaRPr kumimoji="1" lang="zh-CN" altLang="en-US" dirty="0"/>
          </a:p>
          <a:p>
            <a:pPr lvl="4"/>
            <a:r>
              <a:rPr kumimoji="1" lang="zh-CN" altLang="en-US" dirty="0"/>
              <a:t>五级</a:t>
            </a:r>
            <a:endParaRPr kumimoji="1"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  <p:pic>
        <p:nvPicPr>
          <p:cNvPr id="7" name="图形 6"/>
          <p:cNvPicPr>
            <a:picLocks noChangeAspect="1"/>
          </p:cNvPicPr>
          <p:nvPr userDrawn="1"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387641" y="380087"/>
            <a:ext cx="847725" cy="428625"/>
          </a:xfrm>
          <a:prstGeom prst="rect">
            <a:avLst/>
          </a:prstGeom>
        </p:spPr>
      </p:pic>
      <p:pic>
        <p:nvPicPr>
          <p:cNvPr id="13" name="图形 12"/>
          <p:cNvPicPr>
            <a:picLocks noChangeAspect="1"/>
          </p:cNvPicPr>
          <p:nvPr userDrawn="1"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634662" y="5114541"/>
            <a:ext cx="1409700" cy="1162050"/>
          </a:xfrm>
          <a:prstGeom prst="rect">
            <a:avLst/>
          </a:prstGeom>
        </p:spPr>
      </p:pic>
      <p:pic>
        <p:nvPicPr>
          <p:cNvPr id="14" name="图形 13"/>
          <p:cNvPicPr>
            <a:picLocks noChangeAspect="1"/>
          </p:cNvPicPr>
          <p:nvPr userDrawn="1"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474076" y="5743575"/>
            <a:ext cx="3590924" cy="1104900"/>
          </a:xfrm>
          <a:prstGeom prst="rect">
            <a:avLst/>
          </a:prstGeom>
        </p:spPr>
      </p:pic>
      <p:pic>
        <p:nvPicPr>
          <p:cNvPr id="15" name="图形 14"/>
          <p:cNvPicPr>
            <a:picLocks noChangeAspect="1"/>
          </p:cNvPicPr>
          <p:nvPr userDrawn="1"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863387" y="153162"/>
            <a:ext cx="180975" cy="180975"/>
          </a:xfrm>
          <a:prstGeom prst="rect">
            <a:avLst/>
          </a:prstGeom>
        </p:spPr>
      </p:pic>
      <p:pic>
        <p:nvPicPr>
          <p:cNvPr id="16" name="图形 15"/>
          <p:cNvPicPr>
            <a:picLocks noChangeAspect="1"/>
          </p:cNvPicPr>
          <p:nvPr userDrawn="1"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-19927" y="5734050"/>
            <a:ext cx="6800850" cy="1123950"/>
          </a:xfrm>
          <a:prstGeom prst="rect">
            <a:avLst/>
          </a:prstGeom>
        </p:spPr>
      </p:pic>
      <p:sp>
        <p:nvSpPr>
          <p:cNvPr id="17" name="文本框 16"/>
          <p:cNvSpPr txBox="1"/>
          <p:nvPr userDrawn="1"/>
        </p:nvSpPr>
        <p:spPr>
          <a:xfrm>
            <a:off x="9209312" y="233266"/>
            <a:ext cx="2901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首届中国</a:t>
            </a:r>
            <a:r>
              <a:rPr lang="en-US" altLang="zh-CN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eBPF</a:t>
            </a:r>
            <a:r>
              <a:rPr lang="zh-CN" altLang="en-US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研讨会</a:t>
            </a:r>
            <a:endParaRPr lang="zh-CN" altLang="en-US" b="1" spc="300" dirty="0">
              <a:solidFill>
                <a:schemeClr val="tx1">
                  <a:lumMod val="75000"/>
                  <a:lumOff val="25000"/>
                </a:schemeClr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18" name="文本框 17"/>
          <p:cNvSpPr txBox="1"/>
          <p:nvPr userDrawn="1"/>
        </p:nvSpPr>
        <p:spPr>
          <a:xfrm>
            <a:off x="9209312" y="602598"/>
            <a:ext cx="2901822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i="0" u="none" strike="noStrike" kern="1500" spc="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思源宋体 CN Heavy" panose="02020900000000000000" pitchFamily="18" charset="-122"/>
                <a:ea typeface="思源宋体 CN Heavy" panose="02020900000000000000" pitchFamily="18" charset="-122"/>
                <a:hlinkClick r:id="rId22"/>
              </a:rPr>
              <a:t>www.ebpftravel.com</a:t>
            </a:r>
            <a:endParaRPr lang="en-US" altLang="zh-CN" i="0" kern="1500" spc="1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67" r:id="rId1"/>
    <p:sldLayoutId id="2147483868" r:id="rId2"/>
    <p:sldLayoutId id="2147483869" r:id="rId3"/>
    <p:sldLayoutId id="2147483870" r:id="rId4"/>
    <p:sldLayoutId id="2147483871" r:id="rId5"/>
    <p:sldLayoutId id="2147483872" r:id="rId6"/>
    <p:sldLayoutId id="2147483873" r:id="rId7"/>
    <p:sldLayoutId id="2147483874" r:id="rId8"/>
    <p:sldLayoutId id="2147483875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tx2">
              <a:lumMod val="75000"/>
            </a:schemeClr>
          </a:solidFill>
          <a:latin typeface="Source Han Sans CN Bold" panose="020B0500000000000000" pitchFamily="34" charset="-128"/>
          <a:ea typeface="Source Han Sans CN Bold" panose="020B0500000000000000" pitchFamily="34" charset="-128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kern="1200">
          <a:solidFill>
            <a:schemeClr val="tx2">
              <a:lumMod val="75000"/>
            </a:schemeClr>
          </a:solidFill>
          <a:latin typeface="Source Han Sans CN Regular" panose="020B0500000000000000" pitchFamily="34" charset="-128"/>
          <a:ea typeface="Source Han Sans CN Regular" panose="020B0500000000000000" pitchFamily="34" charset="-128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kern="1200">
          <a:solidFill>
            <a:schemeClr val="tx2">
              <a:lumMod val="75000"/>
            </a:schemeClr>
          </a:solidFill>
          <a:latin typeface="Source Han Sans CN Regular" panose="020B0500000000000000" pitchFamily="34" charset="-128"/>
          <a:ea typeface="Source Han Sans CN Regular" panose="020B0500000000000000" pitchFamily="34" charset="-128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kern="1200">
          <a:solidFill>
            <a:schemeClr val="tx2">
              <a:lumMod val="75000"/>
            </a:schemeClr>
          </a:solidFill>
          <a:latin typeface="Source Han Sans CN Regular" panose="020B0500000000000000" pitchFamily="34" charset="-128"/>
          <a:ea typeface="Source Han Sans CN Regular" panose="020B0500000000000000" pitchFamily="34" charset="-128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2">
              <a:lumMod val="75000"/>
            </a:schemeClr>
          </a:solidFill>
          <a:latin typeface="Source Han Sans CN Regular" panose="020B0500000000000000" pitchFamily="34" charset="-128"/>
          <a:ea typeface="Source Han Sans CN Regular" panose="020B0500000000000000" pitchFamily="34" charset="-128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2">
              <a:lumMod val="75000"/>
            </a:schemeClr>
          </a:solidFill>
          <a:latin typeface="Source Han Sans CN Regular" panose="020B0500000000000000" pitchFamily="34" charset="-128"/>
          <a:ea typeface="Source Han Sans CN Regular" panose="020B0500000000000000" pitchFamily="34" charset="-128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812" b="15973"/>
          <a:stretch>
            <a:fillRect/>
          </a:stretch>
        </p:blipFill>
        <p:spPr>
          <a:xfrm flipH="1">
            <a:off x="-1293102" y="184729"/>
            <a:ext cx="4673600" cy="1447675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927" y="-6359"/>
            <a:ext cx="1326021" cy="1217913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dirty="0"/>
              <a:t>单击此处编辑母版标题样式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dirty="0"/>
              <a:t>单击此处编辑母版文本样式</a:t>
            </a:r>
            <a:endParaRPr kumimoji="1" lang="zh-CN" altLang="en-US" dirty="0"/>
          </a:p>
          <a:p>
            <a:pPr lvl="1"/>
            <a:r>
              <a:rPr kumimoji="1" lang="zh-CN" altLang="en-US" dirty="0"/>
              <a:t>二级</a:t>
            </a:r>
            <a:endParaRPr kumimoji="1" lang="zh-CN" altLang="en-US" dirty="0"/>
          </a:p>
          <a:p>
            <a:pPr lvl="2"/>
            <a:r>
              <a:rPr kumimoji="1" lang="zh-CN" altLang="en-US" dirty="0"/>
              <a:t>三级</a:t>
            </a:r>
            <a:endParaRPr kumimoji="1" lang="zh-CN" altLang="en-US" dirty="0"/>
          </a:p>
          <a:p>
            <a:pPr lvl="3"/>
            <a:r>
              <a:rPr kumimoji="1" lang="zh-CN" altLang="en-US" dirty="0"/>
              <a:t>四级</a:t>
            </a:r>
            <a:endParaRPr kumimoji="1" lang="zh-CN" altLang="en-US" dirty="0"/>
          </a:p>
          <a:p>
            <a:pPr lvl="4"/>
            <a:r>
              <a:rPr kumimoji="1" lang="zh-CN" altLang="en-US" dirty="0"/>
              <a:t>五级</a:t>
            </a:r>
            <a:endParaRPr kumimoji="1"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  <p:pic>
        <p:nvPicPr>
          <p:cNvPr id="7" name="图形 6"/>
          <p:cNvPicPr>
            <a:picLocks noChangeAspect="1"/>
          </p:cNvPicPr>
          <p:nvPr userDrawn="1"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387641" y="380087"/>
            <a:ext cx="847725" cy="428625"/>
          </a:xfrm>
          <a:prstGeom prst="rect">
            <a:avLst/>
          </a:prstGeom>
        </p:spPr>
      </p:pic>
      <p:pic>
        <p:nvPicPr>
          <p:cNvPr id="13" name="图形 12"/>
          <p:cNvPicPr>
            <a:picLocks noChangeAspect="1"/>
          </p:cNvPicPr>
          <p:nvPr userDrawn="1"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634662" y="5114541"/>
            <a:ext cx="1409700" cy="1162050"/>
          </a:xfrm>
          <a:prstGeom prst="rect">
            <a:avLst/>
          </a:prstGeom>
        </p:spPr>
      </p:pic>
      <p:pic>
        <p:nvPicPr>
          <p:cNvPr id="14" name="图形 13"/>
          <p:cNvPicPr>
            <a:picLocks noChangeAspect="1"/>
          </p:cNvPicPr>
          <p:nvPr userDrawn="1"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474076" y="5743575"/>
            <a:ext cx="3590924" cy="1104900"/>
          </a:xfrm>
          <a:prstGeom prst="rect">
            <a:avLst/>
          </a:prstGeom>
        </p:spPr>
      </p:pic>
      <p:pic>
        <p:nvPicPr>
          <p:cNvPr id="15" name="图形 14"/>
          <p:cNvPicPr>
            <a:picLocks noChangeAspect="1"/>
          </p:cNvPicPr>
          <p:nvPr userDrawn="1"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863387" y="153162"/>
            <a:ext cx="180975" cy="180975"/>
          </a:xfrm>
          <a:prstGeom prst="rect">
            <a:avLst/>
          </a:prstGeom>
        </p:spPr>
      </p:pic>
      <p:pic>
        <p:nvPicPr>
          <p:cNvPr id="16" name="图形 15"/>
          <p:cNvPicPr>
            <a:picLocks noChangeAspect="1"/>
          </p:cNvPicPr>
          <p:nvPr userDrawn="1"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-19927" y="5734050"/>
            <a:ext cx="6800850" cy="1123950"/>
          </a:xfrm>
          <a:prstGeom prst="rect">
            <a:avLst/>
          </a:prstGeom>
        </p:spPr>
      </p:pic>
      <p:sp>
        <p:nvSpPr>
          <p:cNvPr id="17" name="文本框 16"/>
          <p:cNvSpPr txBox="1"/>
          <p:nvPr userDrawn="1"/>
        </p:nvSpPr>
        <p:spPr>
          <a:xfrm>
            <a:off x="9209312" y="233266"/>
            <a:ext cx="2901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首届中国</a:t>
            </a:r>
            <a:r>
              <a:rPr lang="en-US" altLang="zh-CN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eBPF</a:t>
            </a:r>
            <a:r>
              <a:rPr lang="zh-CN" altLang="en-US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研讨会</a:t>
            </a:r>
            <a:endParaRPr lang="zh-CN" altLang="en-US" b="1" spc="300" dirty="0">
              <a:solidFill>
                <a:schemeClr val="tx1">
                  <a:lumMod val="75000"/>
                  <a:lumOff val="25000"/>
                </a:schemeClr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18" name="文本框 17"/>
          <p:cNvSpPr txBox="1"/>
          <p:nvPr userDrawn="1"/>
        </p:nvSpPr>
        <p:spPr>
          <a:xfrm>
            <a:off x="9209312" y="602598"/>
            <a:ext cx="2901822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i="0" u="none" strike="noStrike" kern="1500" spc="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思源宋体 CN Heavy" panose="02020900000000000000" pitchFamily="18" charset="-122"/>
                <a:ea typeface="思源宋体 CN Heavy" panose="02020900000000000000" pitchFamily="18" charset="-122"/>
                <a:hlinkClick r:id="rId22"/>
              </a:rPr>
              <a:t>www.ebpftravel.com</a:t>
            </a:r>
            <a:endParaRPr lang="en-US" altLang="zh-CN" i="0" kern="1500" spc="1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77" r:id="rId1"/>
    <p:sldLayoutId id="2147483878" r:id="rId2"/>
    <p:sldLayoutId id="2147483879" r:id="rId3"/>
    <p:sldLayoutId id="2147483880" r:id="rId4"/>
    <p:sldLayoutId id="2147483881" r:id="rId5"/>
    <p:sldLayoutId id="2147483882" r:id="rId6"/>
    <p:sldLayoutId id="2147483883" r:id="rId7"/>
    <p:sldLayoutId id="2147483884" r:id="rId8"/>
    <p:sldLayoutId id="2147483885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tx2">
              <a:lumMod val="75000"/>
            </a:schemeClr>
          </a:solidFill>
          <a:latin typeface="Source Han Sans CN Bold" panose="020B0500000000000000" pitchFamily="34" charset="-128"/>
          <a:ea typeface="Source Han Sans CN Bold" panose="020B0500000000000000" pitchFamily="34" charset="-128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kern="1200">
          <a:solidFill>
            <a:schemeClr val="tx2">
              <a:lumMod val="75000"/>
            </a:schemeClr>
          </a:solidFill>
          <a:latin typeface="Source Han Sans CN Regular" panose="020B0500000000000000" pitchFamily="34" charset="-128"/>
          <a:ea typeface="Source Han Sans CN Regular" panose="020B0500000000000000" pitchFamily="34" charset="-128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kern="1200">
          <a:solidFill>
            <a:schemeClr val="tx2">
              <a:lumMod val="75000"/>
            </a:schemeClr>
          </a:solidFill>
          <a:latin typeface="Source Han Sans CN Regular" panose="020B0500000000000000" pitchFamily="34" charset="-128"/>
          <a:ea typeface="Source Han Sans CN Regular" panose="020B0500000000000000" pitchFamily="34" charset="-128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kern="1200">
          <a:solidFill>
            <a:schemeClr val="tx2">
              <a:lumMod val="75000"/>
            </a:schemeClr>
          </a:solidFill>
          <a:latin typeface="Source Han Sans CN Regular" panose="020B0500000000000000" pitchFamily="34" charset="-128"/>
          <a:ea typeface="Source Han Sans CN Regular" panose="020B0500000000000000" pitchFamily="34" charset="-128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2">
              <a:lumMod val="75000"/>
            </a:schemeClr>
          </a:solidFill>
          <a:latin typeface="Source Han Sans CN Regular" panose="020B0500000000000000" pitchFamily="34" charset="-128"/>
          <a:ea typeface="Source Han Sans CN Regular" panose="020B0500000000000000" pitchFamily="34" charset="-128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2">
              <a:lumMod val="75000"/>
            </a:schemeClr>
          </a:solidFill>
          <a:latin typeface="Source Han Sans CN Regular" panose="020B0500000000000000" pitchFamily="34" charset="-128"/>
          <a:ea typeface="Source Han Sans CN Regular" panose="020B0500000000000000" pitchFamily="34" charset="-128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812" b="15973"/>
          <a:stretch>
            <a:fillRect/>
          </a:stretch>
        </p:blipFill>
        <p:spPr>
          <a:xfrm flipH="1">
            <a:off x="-1293102" y="184729"/>
            <a:ext cx="4673600" cy="1447675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927" y="-6359"/>
            <a:ext cx="1326021" cy="1217913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dirty="0"/>
              <a:t>单击此处编辑母版标题样式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dirty="0"/>
              <a:t>单击此处编辑母版文本样式</a:t>
            </a:r>
            <a:endParaRPr kumimoji="1" lang="zh-CN" altLang="en-US" dirty="0"/>
          </a:p>
          <a:p>
            <a:pPr lvl="1"/>
            <a:r>
              <a:rPr kumimoji="1" lang="zh-CN" altLang="en-US" dirty="0"/>
              <a:t>二级</a:t>
            </a:r>
            <a:endParaRPr kumimoji="1" lang="zh-CN" altLang="en-US" dirty="0"/>
          </a:p>
          <a:p>
            <a:pPr lvl="2"/>
            <a:r>
              <a:rPr kumimoji="1" lang="zh-CN" altLang="en-US" dirty="0"/>
              <a:t>三级</a:t>
            </a:r>
            <a:endParaRPr kumimoji="1" lang="zh-CN" altLang="en-US" dirty="0"/>
          </a:p>
          <a:p>
            <a:pPr lvl="3"/>
            <a:r>
              <a:rPr kumimoji="1" lang="zh-CN" altLang="en-US" dirty="0"/>
              <a:t>四级</a:t>
            </a:r>
            <a:endParaRPr kumimoji="1" lang="zh-CN" altLang="en-US" dirty="0"/>
          </a:p>
          <a:p>
            <a:pPr lvl="4"/>
            <a:r>
              <a:rPr kumimoji="1" lang="zh-CN" altLang="en-US" dirty="0"/>
              <a:t>五级</a:t>
            </a:r>
            <a:endParaRPr kumimoji="1"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  <p:pic>
        <p:nvPicPr>
          <p:cNvPr id="7" name="图形 6"/>
          <p:cNvPicPr>
            <a:picLocks noChangeAspect="1"/>
          </p:cNvPicPr>
          <p:nvPr userDrawn="1"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387641" y="380087"/>
            <a:ext cx="847725" cy="428625"/>
          </a:xfrm>
          <a:prstGeom prst="rect">
            <a:avLst/>
          </a:prstGeom>
        </p:spPr>
      </p:pic>
      <p:pic>
        <p:nvPicPr>
          <p:cNvPr id="13" name="图形 12"/>
          <p:cNvPicPr>
            <a:picLocks noChangeAspect="1"/>
          </p:cNvPicPr>
          <p:nvPr userDrawn="1"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634662" y="5114541"/>
            <a:ext cx="1409700" cy="1162050"/>
          </a:xfrm>
          <a:prstGeom prst="rect">
            <a:avLst/>
          </a:prstGeom>
        </p:spPr>
      </p:pic>
      <p:pic>
        <p:nvPicPr>
          <p:cNvPr id="14" name="图形 13"/>
          <p:cNvPicPr>
            <a:picLocks noChangeAspect="1"/>
          </p:cNvPicPr>
          <p:nvPr userDrawn="1"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474076" y="5743575"/>
            <a:ext cx="3590924" cy="1104900"/>
          </a:xfrm>
          <a:prstGeom prst="rect">
            <a:avLst/>
          </a:prstGeom>
        </p:spPr>
      </p:pic>
      <p:pic>
        <p:nvPicPr>
          <p:cNvPr id="15" name="图形 14"/>
          <p:cNvPicPr>
            <a:picLocks noChangeAspect="1"/>
          </p:cNvPicPr>
          <p:nvPr userDrawn="1"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863387" y="153162"/>
            <a:ext cx="180975" cy="180975"/>
          </a:xfrm>
          <a:prstGeom prst="rect">
            <a:avLst/>
          </a:prstGeom>
        </p:spPr>
      </p:pic>
      <p:pic>
        <p:nvPicPr>
          <p:cNvPr id="16" name="图形 15"/>
          <p:cNvPicPr>
            <a:picLocks noChangeAspect="1"/>
          </p:cNvPicPr>
          <p:nvPr userDrawn="1"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-19927" y="5734050"/>
            <a:ext cx="6800850" cy="1123950"/>
          </a:xfrm>
          <a:prstGeom prst="rect">
            <a:avLst/>
          </a:prstGeom>
        </p:spPr>
      </p:pic>
      <p:sp>
        <p:nvSpPr>
          <p:cNvPr id="17" name="文本框 16"/>
          <p:cNvSpPr txBox="1"/>
          <p:nvPr userDrawn="1"/>
        </p:nvSpPr>
        <p:spPr>
          <a:xfrm>
            <a:off x="9209312" y="233266"/>
            <a:ext cx="2901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首届中国</a:t>
            </a:r>
            <a:r>
              <a:rPr lang="en-US" altLang="zh-CN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eBPF</a:t>
            </a:r>
            <a:r>
              <a:rPr lang="zh-CN" altLang="en-US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研讨会</a:t>
            </a:r>
            <a:endParaRPr lang="zh-CN" altLang="en-US" b="1" spc="300" dirty="0">
              <a:solidFill>
                <a:schemeClr val="tx1">
                  <a:lumMod val="75000"/>
                  <a:lumOff val="25000"/>
                </a:schemeClr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18" name="文本框 17"/>
          <p:cNvSpPr txBox="1"/>
          <p:nvPr userDrawn="1"/>
        </p:nvSpPr>
        <p:spPr>
          <a:xfrm>
            <a:off x="9209312" y="602598"/>
            <a:ext cx="2901822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i="0" u="none" strike="noStrike" kern="1500" spc="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思源宋体 CN Heavy" panose="02020900000000000000" pitchFamily="18" charset="-122"/>
                <a:ea typeface="思源宋体 CN Heavy" panose="02020900000000000000" pitchFamily="18" charset="-122"/>
                <a:hlinkClick r:id="rId22"/>
              </a:rPr>
              <a:t>www.ebpftravel.com</a:t>
            </a:r>
            <a:endParaRPr lang="en-US" altLang="zh-CN" i="0" kern="1500" spc="1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87" r:id="rId1"/>
    <p:sldLayoutId id="2147483888" r:id="rId2"/>
    <p:sldLayoutId id="2147483889" r:id="rId3"/>
    <p:sldLayoutId id="2147483890" r:id="rId4"/>
    <p:sldLayoutId id="2147483891" r:id="rId5"/>
    <p:sldLayoutId id="2147483892" r:id="rId6"/>
    <p:sldLayoutId id="2147483893" r:id="rId7"/>
    <p:sldLayoutId id="2147483894" r:id="rId8"/>
    <p:sldLayoutId id="2147483895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tx2">
              <a:lumMod val="75000"/>
            </a:schemeClr>
          </a:solidFill>
          <a:latin typeface="Source Han Sans CN Bold" panose="020B0500000000000000" pitchFamily="34" charset="-128"/>
          <a:ea typeface="Source Han Sans CN Bold" panose="020B0500000000000000" pitchFamily="34" charset="-128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kern="1200">
          <a:solidFill>
            <a:schemeClr val="tx2">
              <a:lumMod val="75000"/>
            </a:schemeClr>
          </a:solidFill>
          <a:latin typeface="Source Han Sans CN Regular" panose="020B0500000000000000" pitchFamily="34" charset="-128"/>
          <a:ea typeface="Source Han Sans CN Regular" panose="020B0500000000000000" pitchFamily="34" charset="-128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kern="1200">
          <a:solidFill>
            <a:schemeClr val="tx2">
              <a:lumMod val="75000"/>
            </a:schemeClr>
          </a:solidFill>
          <a:latin typeface="Source Han Sans CN Regular" panose="020B0500000000000000" pitchFamily="34" charset="-128"/>
          <a:ea typeface="Source Han Sans CN Regular" panose="020B0500000000000000" pitchFamily="34" charset="-128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kern="1200">
          <a:solidFill>
            <a:schemeClr val="tx2">
              <a:lumMod val="75000"/>
            </a:schemeClr>
          </a:solidFill>
          <a:latin typeface="Source Han Sans CN Regular" panose="020B0500000000000000" pitchFamily="34" charset="-128"/>
          <a:ea typeface="Source Han Sans CN Regular" panose="020B0500000000000000" pitchFamily="34" charset="-128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2">
              <a:lumMod val="75000"/>
            </a:schemeClr>
          </a:solidFill>
          <a:latin typeface="Source Han Sans CN Regular" panose="020B0500000000000000" pitchFamily="34" charset="-128"/>
          <a:ea typeface="Source Han Sans CN Regular" panose="020B0500000000000000" pitchFamily="34" charset="-128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2">
              <a:lumMod val="75000"/>
            </a:schemeClr>
          </a:solidFill>
          <a:latin typeface="Source Han Sans CN Regular" panose="020B0500000000000000" pitchFamily="34" charset="-128"/>
          <a:ea typeface="Source Han Sans CN Regular" panose="020B0500000000000000" pitchFamily="34" charset="-128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62CE24-4B9A-4FC6-8BD2-43C06B17E14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78271F-3D77-4A4A-A647-154385353537}" type="slidenum">
              <a:rPr lang="zh-CN" altLang="en-US" smtClean="0"/>
            </a:fld>
            <a:endParaRPr lang="zh-CN" altLang="en-US"/>
          </a:p>
        </p:txBody>
      </p:sp>
      <p:sp>
        <p:nvSpPr>
          <p:cNvPr id="9" name="文本框 8"/>
          <p:cNvSpPr txBox="1"/>
          <p:nvPr userDrawn="1"/>
        </p:nvSpPr>
        <p:spPr>
          <a:xfrm>
            <a:off x="9209312" y="233266"/>
            <a:ext cx="2901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首届中国</a:t>
            </a:r>
            <a:r>
              <a:rPr lang="en-US" altLang="zh-CN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eBPF</a:t>
            </a:r>
            <a:r>
              <a:rPr lang="zh-CN" altLang="en-US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研讨会</a:t>
            </a:r>
            <a:endParaRPr lang="zh-CN" altLang="en-US" b="1" spc="300" dirty="0">
              <a:solidFill>
                <a:schemeClr val="tx1">
                  <a:lumMod val="75000"/>
                  <a:lumOff val="25000"/>
                </a:schemeClr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9209312" y="602598"/>
            <a:ext cx="2901822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i="0" u="none" strike="noStrike" kern="1500" spc="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思源宋体 CN Heavy" panose="02020900000000000000" pitchFamily="18" charset="-122"/>
                <a:ea typeface="思源宋体 CN Heavy" panose="02020900000000000000" pitchFamily="18" charset="-122"/>
                <a:hlinkClick r:id="rId4"/>
              </a:rPr>
              <a:t>www.ebpftravel.com</a:t>
            </a:r>
            <a:endParaRPr lang="en-US" altLang="zh-CN" i="0" kern="1500" spc="1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pic>
        <p:nvPicPr>
          <p:cNvPr id="17" name="图片 16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927" y="-6359"/>
            <a:ext cx="1326021" cy="1217913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rgbClr val="333F50"/>
          </a:solidFill>
          <a:latin typeface="Source Han Sans CN Heavy" panose="020B0500000000000000" pitchFamily="34" charset="-128"/>
          <a:ea typeface="Source Han Sans CN Heavy" panose="020B0500000000000000" pitchFamily="34" charset="-128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>
              <a:lumMod val="75000"/>
            </a:schemeClr>
          </a:solidFill>
          <a:latin typeface="Source Han Sans CN Regular" panose="020B0500000000000000" pitchFamily="34" charset="-128"/>
          <a:ea typeface="Source Han Sans CN Regular" panose="020B0500000000000000" pitchFamily="34" charset="-128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>
              <a:lumMod val="75000"/>
            </a:schemeClr>
          </a:solidFill>
          <a:latin typeface="Source Han Sans CN Regular" panose="020B0500000000000000" pitchFamily="34" charset="-128"/>
          <a:ea typeface="Source Han Sans CN Regular" panose="020B0500000000000000" pitchFamily="34" charset="-128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>
              <a:lumMod val="75000"/>
            </a:schemeClr>
          </a:solidFill>
          <a:latin typeface="Source Han Sans CN Regular" panose="020B0500000000000000" pitchFamily="34" charset="-128"/>
          <a:ea typeface="Source Han Sans CN Regular" panose="020B0500000000000000" pitchFamily="34" charset="-128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>
              <a:lumMod val="75000"/>
            </a:schemeClr>
          </a:solidFill>
          <a:latin typeface="Source Han Sans CN Regular" panose="020B0500000000000000" pitchFamily="34" charset="-128"/>
          <a:ea typeface="Source Han Sans CN Regular" panose="020B0500000000000000" pitchFamily="34" charset="-128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>
              <a:lumMod val="75000"/>
            </a:schemeClr>
          </a:solidFill>
          <a:latin typeface="Source Han Sans CN Regular" panose="020B0500000000000000" pitchFamily="34" charset="-128"/>
          <a:ea typeface="Source Han Sans CN Regular" panose="020B0500000000000000" pitchFamily="34" charset="-128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812" b="15973"/>
          <a:stretch>
            <a:fillRect/>
          </a:stretch>
        </p:blipFill>
        <p:spPr>
          <a:xfrm flipH="1">
            <a:off x="-1293102" y="184729"/>
            <a:ext cx="4673600" cy="1447675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927" y="-6359"/>
            <a:ext cx="1326021" cy="1217913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dirty="0"/>
              <a:t>单击此处编辑母版标题样式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dirty="0"/>
              <a:t>单击此处编辑母版文本样式</a:t>
            </a:r>
            <a:endParaRPr kumimoji="1" lang="zh-CN" altLang="en-US" dirty="0"/>
          </a:p>
          <a:p>
            <a:pPr lvl="1"/>
            <a:r>
              <a:rPr kumimoji="1" lang="zh-CN" altLang="en-US" dirty="0"/>
              <a:t>二级</a:t>
            </a:r>
            <a:endParaRPr kumimoji="1" lang="zh-CN" altLang="en-US" dirty="0"/>
          </a:p>
          <a:p>
            <a:pPr lvl="2"/>
            <a:r>
              <a:rPr kumimoji="1" lang="zh-CN" altLang="en-US" dirty="0"/>
              <a:t>三级</a:t>
            </a:r>
            <a:endParaRPr kumimoji="1" lang="zh-CN" altLang="en-US" dirty="0"/>
          </a:p>
          <a:p>
            <a:pPr lvl="3"/>
            <a:r>
              <a:rPr kumimoji="1" lang="zh-CN" altLang="en-US" dirty="0"/>
              <a:t>四级</a:t>
            </a:r>
            <a:endParaRPr kumimoji="1" lang="zh-CN" altLang="en-US" dirty="0"/>
          </a:p>
          <a:p>
            <a:pPr lvl="4"/>
            <a:r>
              <a:rPr kumimoji="1" lang="zh-CN" altLang="en-US" dirty="0"/>
              <a:t>五级</a:t>
            </a:r>
            <a:endParaRPr kumimoji="1"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  <p:pic>
        <p:nvPicPr>
          <p:cNvPr id="7" name="图形 6"/>
          <p:cNvPicPr>
            <a:picLocks noChangeAspect="1"/>
          </p:cNvPicPr>
          <p:nvPr userDrawn="1"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387641" y="380087"/>
            <a:ext cx="847725" cy="428625"/>
          </a:xfrm>
          <a:prstGeom prst="rect">
            <a:avLst/>
          </a:prstGeom>
        </p:spPr>
      </p:pic>
      <p:pic>
        <p:nvPicPr>
          <p:cNvPr id="13" name="图形 12"/>
          <p:cNvPicPr>
            <a:picLocks noChangeAspect="1"/>
          </p:cNvPicPr>
          <p:nvPr userDrawn="1"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634662" y="5114541"/>
            <a:ext cx="1409700" cy="1162050"/>
          </a:xfrm>
          <a:prstGeom prst="rect">
            <a:avLst/>
          </a:prstGeom>
        </p:spPr>
      </p:pic>
      <p:pic>
        <p:nvPicPr>
          <p:cNvPr id="14" name="图形 13"/>
          <p:cNvPicPr>
            <a:picLocks noChangeAspect="1"/>
          </p:cNvPicPr>
          <p:nvPr userDrawn="1"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474076" y="5743575"/>
            <a:ext cx="3590924" cy="1104900"/>
          </a:xfrm>
          <a:prstGeom prst="rect">
            <a:avLst/>
          </a:prstGeom>
        </p:spPr>
      </p:pic>
      <p:pic>
        <p:nvPicPr>
          <p:cNvPr id="15" name="图形 14"/>
          <p:cNvPicPr>
            <a:picLocks noChangeAspect="1"/>
          </p:cNvPicPr>
          <p:nvPr userDrawn="1"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863387" y="153162"/>
            <a:ext cx="180975" cy="180975"/>
          </a:xfrm>
          <a:prstGeom prst="rect">
            <a:avLst/>
          </a:prstGeom>
        </p:spPr>
      </p:pic>
      <p:pic>
        <p:nvPicPr>
          <p:cNvPr id="16" name="图形 15"/>
          <p:cNvPicPr>
            <a:picLocks noChangeAspect="1"/>
          </p:cNvPicPr>
          <p:nvPr userDrawn="1"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-19927" y="5734050"/>
            <a:ext cx="6800850" cy="1123950"/>
          </a:xfrm>
          <a:prstGeom prst="rect">
            <a:avLst/>
          </a:prstGeom>
        </p:spPr>
      </p:pic>
      <p:sp>
        <p:nvSpPr>
          <p:cNvPr id="17" name="文本框 16"/>
          <p:cNvSpPr txBox="1"/>
          <p:nvPr userDrawn="1"/>
        </p:nvSpPr>
        <p:spPr>
          <a:xfrm>
            <a:off x="9209312" y="233266"/>
            <a:ext cx="2901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首届中国</a:t>
            </a:r>
            <a:r>
              <a:rPr lang="en-US" altLang="zh-CN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eBPF</a:t>
            </a:r>
            <a:r>
              <a:rPr lang="zh-CN" altLang="en-US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研讨会</a:t>
            </a:r>
            <a:endParaRPr lang="zh-CN" altLang="en-US" b="1" spc="300" dirty="0">
              <a:solidFill>
                <a:schemeClr val="tx1">
                  <a:lumMod val="75000"/>
                  <a:lumOff val="25000"/>
                </a:schemeClr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18" name="文本框 17"/>
          <p:cNvSpPr txBox="1"/>
          <p:nvPr userDrawn="1"/>
        </p:nvSpPr>
        <p:spPr>
          <a:xfrm>
            <a:off x="9209312" y="602598"/>
            <a:ext cx="2901822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i="0" u="none" strike="noStrike" kern="1500" spc="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思源宋体 CN Heavy" panose="02020900000000000000" pitchFamily="18" charset="-122"/>
                <a:ea typeface="思源宋体 CN Heavy" panose="02020900000000000000" pitchFamily="18" charset="-122"/>
                <a:hlinkClick r:id="rId22"/>
              </a:rPr>
              <a:t>www.ebpftravel.com</a:t>
            </a:r>
            <a:endParaRPr lang="en-US" altLang="zh-CN" i="0" kern="1500" spc="1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97" r:id="rId1"/>
    <p:sldLayoutId id="2147483898" r:id="rId2"/>
    <p:sldLayoutId id="2147483899" r:id="rId3"/>
    <p:sldLayoutId id="2147483900" r:id="rId4"/>
    <p:sldLayoutId id="2147483901" r:id="rId5"/>
    <p:sldLayoutId id="2147483902" r:id="rId6"/>
    <p:sldLayoutId id="2147483903" r:id="rId7"/>
    <p:sldLayoutId id="2147483904" r:id="rId8"/>
    <p:sldLayoutId id="2147483905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tx2">
              <a:lumMod val="75000"/>
            </a:schemeClr>
          </a:solidFill>
          <a:latin typeface="Source Han Sans CN Bold" panose="020B0500000000000000" pitchFamily="34" charset="-128"/>
          <a:ea typeface="Source Han Sans CN Bold" panose="020B0500000000000000" pitchFamily="34" charset="-128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kern="1200">
          <a:solidFill>
            <a:schemeClr val="tx2">
              <a:lumMod val="75000"/>
            </a:schemeClr>
          </a:solidFill>
          <a:latin typeface="Source Han Sans CN Regular" panose="020B0500000000000000" pitchFamily="34" charset="-128"/>
          <a:ea typeface="Source Han Sans CN Regular" panose="020B0500000000000000" pitchFamily="34" charset="-128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kern="1200">
          <a:solidFill>
            <a:schemeClr val="tx2">
              <a:lumMod val="75000"/>
            </a:schemeClr>
          </a:solidFill>
          <a:latin typeface="Source Han Sans CN Regular" panose="020B0500000000000000" pitchFamily="34" charset="-128"/>
          <a:ea typeface="Source Han Sans CN Regular" panose="020B0500000000000000" pitchFamily="34" charset="-128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kern="1200">
          <a:solidFill>
            <a:schemeClr val="tx2">
              <a:lumMod val="75000"/>
            </a:schemeClr>
          </a:solidFill>
          <a:latin typeface="Source Han Sans CN Regular" panose="020B0500000000000000" pitchFamily="34" charset="-128"/>
          <a:ea typeface="Source Han Sans CN Regular" panose="020B0500000000000000" pitchFamily="34" charset="-128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2">
              <a:lumMod val="75000"/>
            </a:schemeClr>
          </a:solidFill>
          <a:latin typeface="Source Han Sans CN Regular" panose="020B0500000000000000" pitchFamily="34" charset="-128"/>
          <a:ea typeface="Source Han Sans CN Regular" panose="020B0500000000000000" pitchFamily="34" charset="-128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2">
              <a:lumMod val="75000"/>
            </a:schemeClr>
          </a:solidFill>
          <a:latin typeface="Source Han Sans CN Regular" panose="020B0500000000000000" pitchFamily="34" charset="-128"/>
          <a:ea typeface="Source Han Sans CN Regular" panose="020B0500000000000000" pitchFamily="34" charset="-128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812" b="15973"/>
          <a:stretch>
            <a:fillRect/>
          </a:stretch>
        </p:blipFill>
        <p:spPr>
          <a:xfrm flipH="1">
            <a:off x="-1293102" y="184729"/>
            <a:ext cx="4673600" cy="1447675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927" y="-6359"/>
            <a:ext cx="1326021" cy="1217913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dirty="0"/>
              <a:t>单击此处编辑母版标题样式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dirty="0"/>
              <a:t>单击此处编辑母版文本样式</a:t>
            </a:r>
            <a:endParaRPr kumimoji="1" lang="zh-CN" altLang="en-US" dirty="0"/>
          </a:p>
          <a:p>
            <a:pPr lvl="1"/>
            <a:r>
              <a:rPr kumimoji="1" lang="zh-CN" altLang="en-US" dirty="0"/>
              <a:t>二级</a:t>
            </a:r>
            <a:endParaRPr kumimoji="1" lang="zh-CN" altLang="en-US" dirty="0"/>
          </a:p>
          <a:p>
            <a:pPr lvl="2"/>
            <a:r>
              <a:rPr kumimoji="1" lang="zh-CN" altLang="en-US" dirty="0"/>
              <a:t>三级</a:t>
            </a:r>
            <a:endParaRPr kumimoji="1" lang="zh-CN" altLang="en-US" dirty="0"/>
          </a:p>
          <a:p>
            <a:pPr lvl="3"/>
            <a:r>
              <a:rPr kumimoji="1" lang="zh-CN" altLang="en-US" dirty="0"/>
              <a:t>四级</a:t>
            </a:r>
            <a:endParaRPr kumimoji="1" lang="zh-CN" altLang="en-US" dirty="0"/>
          </a:p>
          <a:p>
            <a:pPr lvl="4"/>
            <a:r>
              <a:rPr kumimoji="1" lang="zh-CN" altLang="en-US" dirty="0"/>
              <a:t>五级</a:t>
            </a:r>
            <a:endParaRPr kumimoji="1"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  <p:pic>
        <p:nvPicPr>
          <p:cNvPr id="7" name="图形 6"/>
          <p:cNvPicPr>
            <a:picLocks noChangeAspect="1"/>
          </p:cNvPicPr>
          <p:nvPr userDrawn="1"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387641" y="380087"/>
            <a:ext cx="847725" cy="428625"/>
          </a:xfrm>
          <a:prstGeom prst="rect">
            <a:avLst/>
          </a:prstGeom>
        </p:spPr>
      </p:pic>
      <p:pic>
        <p:nvPicPr>
          <p:cNvPr id="13" name="图形 12"/>
          <p:cNvPicPr>
            <a:picLocks noChangeAspect="1"/>
          </p:cNvPicPr>
          <p:nvPr userDrawn="1"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634662" y="5114541"/>
            <a:ext cx="1409700" cy="1162050"/>
          </a:xfrm>
          <a:prstGeom prst="rect">
            <a:avLst/>
          </a:prstGeom>
        </p:spPr>
      </p:pic>
      <p:pic>
        <p:nvPicPr>
          <p:cNvPr id="14" name="图形 13"/>
          <p:cNvPicPr>
            <a:picLocks noChangeAspect="1"/>
          </p:cNvPicPr>
          <p:nvPr userDrawn="1"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474076" y="5743575"/>
            <a:ext cx="3590924" cy="1104900"/>
          </a:xfrm>
          <a:prstGeom prst="rect">
            <a:avLst/>
          </a:prstGeom>
        </p:spPr>
      </p:pic>
      <p:pic>
        <p:nvPicPr>
          <p:cNvPr id="15" name="图形 14"/>
          <p:cNvPicPr>
            <a:picLocks noChangeAspect="1"/>
          </p:cNvPicPr>
          <p:nvPr userDrawn="1"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863387" y="153162"/>
            <a:ext cx="180975" cy="180975"/>
          </a:xfrm>
          <a:prstGeom prst="rect">
            <a:avLst/>
          </a:prstGeom>
        </p:spPr>
      </p:pic>
      <p:pic>
        <p:nvPicPr>
          <p:cNvPr id="16" name="图形 15"/>
          <p:cNvPicPr>
            <a:picLocks noChangeAspect="1"/>
          </p:cNvPicPr>
          <p:nvPr userDrawn="1"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-19927" y="5734050"/>
            <a:ext cx="6800850" cy="1123950"/>
          </a:xfrm>
          <a:prstGeom prst="rect">
            <a:avLst/>
          </a:prstGeom>
        </p:spPr>
      </p:pic>
      <p:sp>
        <p:nvSpPr>
          <p:cNvPr id="17" name="文本框 16"/>
          <p:cNvSpPr txBox="1"/>
          <p:nvPr userDrawn="1"/>
        </p:nvSpPr>
        <p:spPr>
          <a:xfrm>
            <a:off x="9209312" y="233266"/>
            <a:ext cx="2901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首届中国</a:t>
            </a:r>
            <a:r>
              <a:rPr lang="en-US" altLang="zh-CN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eBPF</a:t>
            </a:r>
            <a:r>
              <a:rPr lang="zh-CN" altLang="en-US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研讨会</a:t>
            </a:r>
            <a:endParaRPr lang="zh-CN" altLang="en-US" b="1" spc="300" dirty="0">
              <a:solidFill>
                <a:schemeClr val="tx1">
                  <a:lumMod val="75000"/>
                  <a:lumOff val="25000"/>
                </a:schemeClr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18" name="文本框 17"/>
          <p:cNvSpPr txBox="1"/>
          <p:nvPr userDrawn="1"/>
        </p:nvSpPr>
        <p:spPr>
          <a:xfrm>
            <a:off x="9209312" y="602598"/>
            <a:ext cx="2901822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i="0" u="none" strike="noStrike" kern="1500" spc="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思源宋体 CN Heavy" panose="02020900000000000000" pitchFamily="18" charset="-122"/>
                <a:ea typeface="思源宋体 CN Heavy" panose="02020900000000000000" pitchFamily="18" charset="-122"/>
                <a:hlinkClick r:id="rId22"/>
              </a:rPr>
              <a:t>www.ebpftravel.com</a:t>
            </a:r>
            <a:endParaRPr lang="en-US" altLang="zh-CN" i="0" kern="1500" spc="1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07" r:id="rId1"/>
    <p:sldLayoutId id="2147483908" r:id="rId2"/>
    <p:sldLayoutId id="2147483909" r:id="rId3"/>
    <p:sldLayoutId id="2147483910" r:id="rId4"/>
    <p:sldLayoutId id="2147483911" r:id="rId5"/>
    <p:sldLayoutId id="2147483912" r:id="rId6"/>
    <p:sldLayoutId id="2147483913" r:id="rId7"/>
    <p:sldLayoutId id="2147483914" r:id="rId8"/>
    <p:sldLayoutId id="2147483915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tx2">
              <a:lumMod val="75000"/>
            </a:schemeClr>
          </a:solidFill>
          <a:latin typeface="Source Han Sans CN Bold" panose="020B0500000000000000" pitchFamily="34" charset="-128"/>
          <a:ea typeface="Source Han Sans CN Bold" panose="020B0500000000000000" pitchFamily="34" charset="-128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kern="1200">
          <a:solidFill>
            <a:schemeClr val="tx2">
              <a:lumMod val="75000"/>
            </a:schemeClr>
          </a:solidFill>
          <a:latin typeface="Source Han Sans CN Regular" panose="020B0500000000000000" pitchFamily="34" charset="-128"/>
          <a:ea typeface="Source Han Sans CN Regular" panose="020B0500000000000000" pitchFamily="34" charset="-128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kern="1200">
          <a:solidFill>
            <a:schemeClr val="tx2">
              <a:lumMod val="75000"/>
            </a:schemeClr>
          </a:solidFill>
          <a:latin typeface="Source Han Sans CN Regular" panose="020B0500000000000000" pitchFamily="34" charset="-128"/>
          <a:ea typeface="Source Han Sans CN Regular" panose="020B0500000000000000" pitchFamily="34" charset="-128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kern="1200">
          <a:solidFill>
            <a:schemeClr val="tx2">
              <a:lumMod val="75000"/>
            </a:schemeClr>
          </a:solidFill>
          <a:latin typeface="Source Han Sans CN Regular" panose="020B0500000000000000" pitchFamily="34" charset="-128"/>
          <a:ea typeface="Source Han Sans CN Regular" panose="020B0500000000000000" pitchFamily="34" charset="-128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2">
              <a:lumMod val="75000"/>
            </a:schemeClr>
          </a:solidFill>
          <a:latin typeface="Source Han Sans CN Regular" panose="020B0500000000000000" pitchFamily="34" charset="-128"/>
          <a:ea typeface="Source Han Sans CN Regular" panose="020B0500000000000000" pitchFamily="34" charset="-128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2">
              <a:lumMod val="75000"/>
            </a:schemeClr>
          </a:solidFill>
          <a:latin typeface="Source Han Sans CN Regular" panose="020B0500000000000000" pitchFamily="34" charset="-128"/>
          <a:ea typeface="Source Han Sans CN Regular" panose="020B0500000000000000" pitchFamily="34" charset="-128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812" b="15973"/>
          <a:stretch>
            <a:fillRect/>
          </a:stretch>
        </p:blipFill>
        <p:spPr>
          <a:xfrm flipH="1">
            <a:off x="-1293102" y="184729"/>
            <a:ext cx="4673600" cy="1447675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927" y="-6359"/>
            <a:ext cx="1326021" cy="1217913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dirty="0"/>
              <a:t>单击此处编辑母版标题样式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dirty="0"/>
              <a:t>单击此处编辑母版文本样式</a:t>
            </a:r>
            <a:endParaRPr kumimoji="1" lang="zh-CN" altLang="en-US" dirty="0"/>
          </a:p>
          <a:p>
            <a:pPr lvl="1"/>
            <a:r>
              <a:rPr kumimoji="1" lang="zh-CN" altLang="en-US" dirty="0"/>
              <a:t>二级</a:t>
            </a:r>
            <a:endParaRPr kumimoji="1" lang="zh-CN" altLang="en-US" dirty="0"/>
          </a:p>
          <a:p>
            <a:pPr lvl="2"/>
            <a:r>
              <a:rPr kumimoji="1" lang="zh-CN" altLang="en-US" dirty="0"/>
              <a:t>三级</a:t>
            </a:r>
            <a:endParaRPr kumimoji="1" lang="zh-CN" altLang="en-US" dirty="0"/>
          </a:p>
          <a:p>
            <a:pPr lvl="3"/>
            <a:r>
              <a:rPr kumimoji="1" lang="zh-CN" altLang="en-US" dirty="0"/>
              <a:t>四级</a:t>
            </a:r>
            <a:endParaRPr kumimoji="1" lang="zh-CN" altLang="en-US" dirty="0"/>
          </a:p>
          <a:p>
            <a:pPr lvl="4"/>
            <a:r>
              <a:rPr kumimoji="1" lang="zh-CN" altLang="en-US" dirty="0"/>
              <a:t>五级</a:t>
            </a:r>
            <a:endParaRPr kumimoji="1"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  <p:pic>
        <p:nvPicPr>
          <p:cNvPr id="7" name="图形 6"/>
          <p:cNvPicPr>
            <a:picLocks noChangeAspect="1"/>
          </p:cNvPicPr>
          <p:nvPr userDrawn="1"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387641" y="380087"/>
            <a:ext cx="847725" cy="428625"/>
          </a:xfrm>
          <a:prstGeom prst="rect">
            <a:avLst/>
          </a:prstGeom>
        </p:spPr>
      </p:pic>
      <p:pic>
        <p:nvPicPr>
          <p:cNvPr id="13" name="图形 12"/>
          <p:cNvPicPr>
            <a:picLocks noChangeAspect="1"/>
          </p:cNvPicPr>
          <p:nvPr userDrawn="1"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634662" y="5114541"/>
            <a:ext cx="1409700" cy="1162050"/>
          </a:xfrm>
          <a:prstGeom prst="rect">
            <a:avLst/>
          </a:prstGeom>
        </p:spPr>
      </p:pic>
      <p:pic>
        <p:nvPicPr>
          <p:cNvPr id="14" name="图形 13"/>
          <p:cNvPicPr>
            <a:picLocks noChangeAspect="1"/>
          </p:cNvPicPr>
          <p:nvPr userDrawn="1"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474076" y="5743575"/>
            <a:ext cx="3590924" cy="1104900"/>
          </a:xfrm>
          <a:prstGeom prst="rect">
            <a:avLst/>
          </a:prstGeom>
        </p:spPr>
      </p:pic>
      <p:pic>
        <p:nvPicPr>
          <p:cNvPr id="15" name="图形 14"/>
          <p:cNvPicPr>
            <a:picLocks noChangeAspect="1"/>
          </p:cNvPicPr>
          <p:nvPr userDrawn="1"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863387" y="153162"/>
            <a:ext cx="180975" cy="180975"/>
          </a:xfrm>
          <a:prstGeom prst="rect">
            <a:avLst/>
          </a:prstGeom>
        </p:spPr>
      </p:pic>
      <p:pic>
        <p:nvPicPr>
          <p:cNvPr id="16" name="图形 15"/>
          <p:cNvPicPr>
            <a:picLocks noChangeAspect="1"/>
          </p:cNvPicPr>
          <p:nvPr userDrawn="1"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-19927" y="5734050"/>
            <a:ext cx="6800850" cy="1123950"/>
          </a:xfrm>
          <a:prstGeom prst="rect">
            <a:avLst/>
          </a:prstGeom>
        </p:spPr>
      </p:pic>
      <p:sp>
        <p:nvSpPr>
          <p:cNvPr id="17" name="文本框 16"/>
          <p:cNvSpPr txBox="1"/>
          <p:nvPr userDrawn="1"/>
        </p:nvSpPr>
        <p:spPr>
          <a:xfrm>
            <a:off x="9209312" y="233266"/>
            <a:ext cx="2901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首届中国</a:t>
            </a:r>
            <a:r>
              <a:rPr lang="en-US" altLang="zh-CN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eBPF</a:t>
            </a:r>
            <a:r>
              <a:rPr lang="zh-CN" altLang="en-US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研讨会</a:t>
            </a:r>
            <a:endParaRPr lang="zh-CN" altLang="en-US" b="1" spc="300" dirty="0">
              <a:solidFill>
                <a:schemeClr val="tx1">
                  <a:lumMod val="75000"/>
                  <a:lumOff val="25000"/>
                </a:schemeClr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18" name="文本框 17"/>
          <p:cNvSpPr txBox="1"/>
          <p:nvPr userDrawn="1"/>
        </p:nvSpPr>
        <p:spPr>
          <a:xfrm>
            <a:off x="9209312" y="602598"/>
            <a:ext cx="2901822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i="0" u="none" strike="noStrike" kern="1500" spc="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思源宋体 CN Heavy" panose="02020900000000000000" pitchFamily="18" charset="-122"/>
                <a:ea typeface="思源宋体 CN Heavy" panose="02020900000000000000" pitchFamily="18" charset="-122"/>
                <a:hlinkClick r:id="rId22"/>
              </a:rPr>
              <a:t>www.ebpftravel.com</a:t>
            </a:r>
            <a:endParaRPr lang="en-US" altLang="zh-CN" i="0" kern="1500" spc="1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17" r:id="rId1"/>
    <p:sldLayoutId id="2147483918" r:id="rId2"/>
    <p:sldLayoutId id="2147483919" r:id="rId3"/>
    <p:sldLayoutId id="2147483920" r:id="rId4"/>
    <p:sldLayoutId id="2147483921" r:id="rId5"/>
    <p:sldLayoutId id="2147483922" r:id="rId6"/>
    <p:sldLayoutId id="2147483923" r:id="rId7"/>
    <p:sldLayoutId id="2147483924" r:id="rId8"/>
    <p:sldLayoutId id="2147483925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tx2">
              <a:lumMod val="75000"/>
            </a:schemeClr>
          </a:solidFill>
          <a:latin typeface="Source Han Sans CN Bold" panose="020B0500000000000000" pitchFamily="34" charset="-128"/>
          <a:ea typeface="Source Han Sans CN Bold" panose="020B0500000000000000" pitchFamily="34" charset="-128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kern="1200">
          <a:solidFill>
            <a:schemeClr val="tx2">
              <a:lumMod val="75000"/>
            </a:schemeClr>
          </a:solidFill>
          <a:latin typeface="Source Han Sans CN Regular" panose="020B0500000000000000" pitchFamily="34" charset="-128"/>
          <a:ea typeface="Source Han Sans CN Regular" panose="020B0500000000000000" pitchFamily="34" charset="-128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kern="1200">
          <a:solidFill>
            <a:schemeClr val="tx2">
              <a:lumMod val="75000"/>
            </a:schemeClr>
          </a:solidFill>
          <a:latin typeface="Source Han Sans CN Regular" panose="020B0500000000000000" pitchFamily="34" charset="-128"/>
          <a:ea typeface="Source Han Sans CN Regular" panose="020B0500000000000000" pitchFamily="34" charset="-128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kern="1200">
          <a:solidFill>
            <a:schemeClr val="tx2">
              <a:lumMod val="75000"/>
            </a:schemeClr>
          </a:solidFill>
          <a:latin typeface="Source Han Sans CN Regular" panose="020B0500000000000000" pitchFamily="34" charset="-128"/>
          <a:ea typeface="Source Han Sans CN Regular" panose="020B0500000000000000" pitchFamily="34" charset="-128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2">
              <a:lumMod val="75000"/>
            </a:schemeClr>
          </a:solidFill>
          <a:latin typeface="Source Han Sans CN Regular" panose="020B0500000000000000" pitchFamily="34" charset="-128"/>
          <a:ea typeface="Source Han Sans CN Regular" panose="020B0500000000000000" pitchFamily="34" charset="-128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2">
              <a:lumMod val="75000"/>
            </a:schemeClr>
          </a:solidFill>
          <a:latin typeface="Source Han Sans CN Regular" panose="020B0500000000000000" pitchFamily="34" charset="-128"/>
          <a:ea typeface="Source Han Sans CN Regular" panose="020B0500000000000000" pitchFamily="34" charset="-128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812" b="15973"/>
          <a:stretch>
            <a:fillRect/>
          </a:stretch>
        </p:blipFill>
        <p:spPr>
          <a:xfrm flipH="1">
            <a:off x="-1293102" y="184729"/>
            <a:ext cx="4673600" cy="1447675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927" y="-6359"/>
            <a:ext cx="1326021" cy="1217913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dirty="0"/>
              <a:t>单击此处编辑母版标题样式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dirty="0"/>
              <a:t>单击此处编辑母版文本样式</a:t>
            </a:r>
            <a:endParaRPr kumimoji="1" lang="zh-CN" altLang="en-US" dirty="0"/>
          </a:p>
          <a:p>
            <a:pPr lvl="1"/>
            <a:r>
              <a:rPr kumimoji="1" lang="zh-CN" altLang="en-US" dirty="0"/>
              <a:t>二级</a:t>
            </a:r>
            <a:endParaRPr kumimoji="1" lang="zh-CN" altLang="en-US" dirty="0"/>
          </a:p>
          <a:p>
            <a:pPr lvl="2"/>
            <a:r>
              <a:rPr kumimoji="1" lang="zh-CN" altLang="en-US" dirty="0"/>
              <a:t>三级</a:t>
            </a:r>
            <a:endParaRPr kumimoji="1" lang="zh-CN" altLang="en-US" dirty="0"/>
          </a:p>
          <a:p>
            <a:pPr lvl="3"/>
            <a:r>
              <a:rPr kumimoji="1" lang="zh-CN" altLang="en-US" dirty="0"/>
              <a:t>四级</a:t>
            </a:r>
            <a:endParaRPr kumimoji="1" lang="zh-CN" altLang="en-US" dirty="0"/>
          </a:p>
          <a:p>
            <a:pPr lvl="4"/>
            <a:r>
              <a:rPr kumimoji="1" lang="zh-CN" altLang="en-US" dirty="0"/>
              <a:t>五级</a:t>
            </a:r>
            <a:endParaRPr kumimoji="1"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  <p:pic>
        <p:nvPicPr>
          <p:cNvPr id="7" name="图形 6"/>
          <p:cNvPicPr>
            <a:picLocks noChangeAspect="1"/>
          </p:cNvPicPr>
          <p:nvPr userDrawn="1"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387641" y="380087"/>
            <a:ext cx="847725" cy="428625"/>
          </a:xfrm>
          <a:prstGeom prst="rect">
            <a:avLst/>
          </a:prstGeom>
        </p:spPr>
      </p:pic>
      <p:pic>
        <p:nvPicPr>
          <p:cNvPr id="13" name="图形 12"/>
          <p:cNvPicPr>
            <a:picLocks noChangeAspect="1"/>
          </p:cNvPicPr>
          <p:nvPr userDrawn="1"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634662" y="5114541"/>
            <a:ext cx="1409700" cy="1162050"/>
          </a:xfrm>
          <a:prstGeom prst="rect">
            <a:avLst/>
          </a:prstGeom>
        </p:spPr>
      </p:pic>
      <p:pic>
        <p:nvPicPr>
          <p:cNvPr id="14" name="图形 13"/>
          <p:cNvPicPr>
            <a:picLocks noChangeAspect="1"/>
          </p:cNvPicPr>
          <p:nvPr userDrawn="1"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474076" y="5743575"/>
            <a:ext cx="3590924" cy="1104900"/>
          </a:xfrm>
          <a:prstGeom prst="rect">
            <a:avLst/>
          </a:prstGeom>
        </p:spPr>
      </p:pic>
      <p:pic>
        <p:nvPicPr>
          <p:cNvPr id="15" name="图形 14"/>
          <p:cNvPicPr>
            <a:picLocks noChangeAspect="1"/>
          </p:cNvPicPr>
          <p:nvPr userDrawn="1"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863387" y="153162"/>
            <a:ext cx="180975" cy="180975"/>
          </a:xfrm>
          <a:prstGeom prst="rect">
            <a:avLst/>
          </a:prstGeom>
        </p:spPr>
      </p:pic>
      <p:pic>
        <p:nvPicPr>
          <p:cNvPr id="16" name="图形 15"/>
          <p:cNvPicPr>
            <a:picLocks noChangeAspect="1"/>
          </p:cNvPicPr>
          <p:nvPr userDrawn="1"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-19927" y="5734050"/>
            <a:ext cx="6800850" cy="1123950"/>
          </a:xfrm>
          <a:prstGeom prst="rect">
            <a:avLst/>
          </a:prstGeom>
        </p:spPr>
      </p:pic>
      <p:sp>
        <p:nvSpPr>
          <p:cNvPr id="17" name="文本框 16"/>
          <p:cNvSpPr txBox="1"/>
          <p:nvPr userDrawn="1"/>
        </p:nvSpPr>
        <p:spPr>
          <a:xfrm>
            <a:off x="9209312" y="233266"/>
            <a:ext cx="2901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首届中国</a:t>
            </a:r>
            <a:r>
              <a:rPr lang="en-US" altLang="zh-CN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eBPF</a:t>
            </a:r>
            <a:r>
              <a:rPr lang="zh-CN" altLang="en-US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研讨会</a:t>
            </a:r>
            <a:endParaRPr lang="zh-CN" altLang="en-US" b="1" spc="300" dirty="0">
              <a:solidFill>
                <a:schemeClr val="tx1">
                  <a:lumMod val="75000"/>
                  <a:lumOff val="25000"/>
                </a:schemeClr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18" name="文本框 17"/>
          <p:cNvSpPr txBox="1"/>
          <p:nvPr userDrawn="1"/>
        </p:nvSpPr>
        <p:spPr>
          <a:xfrm>
            <a:off x="9209312" y="602598"/>
            <a:ext cx="2901822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i="0" u="none" strike="noStrike" kern="1500" spc="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思源宋体 CN Heavy" panose="02020900000000000000" pitchFamily="18" charset="-122"/>
                <a:ea typeface="思源宋体 CN Heavy" panose="02020900000000000000" pitchFamily="18" charset="-122"/>
                <a:hlinkClick r:id="rId22"/>
              </a:rPr>
              <a:t>www.ebpftravel.com</a:t>
            </a:r>
            <a:endParaRPr lang="en-US" altLang="zh-CN" i="0" kern="1500" spc="1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27" r:id="rId1"/>
    <p:sldLayoutId id="2147483928" r:id="rId2"/>
    <p:sldLayoutId id="2147483929" r:id="rId3"/>
    <p:sldLayoutId id="2147483930" r:id="rId4"/>
    <p:sldLayoutId id="2147483931" r:id="rId5"/>
    <p:sldLayoutId id="2147483932" r:id="rId6"/>
    <p:sldLayoutId id="2147483933" r:id="rId7"/>
    <p:sldLayoutId id="2147483934" r:id="rId8"/>
    <p:sldLayoutId id="2147483935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tx2">
              <a:lumMod val="75000"/>
            </a:schemeClr>
          </a:solidFill>
          <a:latin typeface="Source Han Sans CN Bold" panose="020B0500000000000000" pitchFamily="34" charset="-128"/>
          <a:ea typeface="Source Han Sans CN Bold" panose="020B0500000000000000" pitchFamily="34" charset="-128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kern="1200">
          <a:solidFill>
            <a:schemeClr val="tx2">
              <a:lumMod val="75000"/>
            </a:schemeClr>
          </a:solidFill>
          <a:latin typeface="Source Han Sans CN Regular" panose="020B0500000000000000" pitchFamily="34" charset="-128"/>
          <a:ea typeface="Source Han Sans CN Regular" panose="020B0500000000000000" pitchFamily="34" charset="-128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kern="1200">
          <a:solidFill>
            <a:schemeClr val="tx2">
              <a:lumMod val="75000"/>
            </a:schemeClr>
          </a:solidFill>
          <a:latin typeface="Source Han Sans CN Regular" panose="020B0500000000000000" pitchFamily="34" charset="-128"/>
          <a:ea typeface="Source Han Sans CN Regular" panose="020B0500000000000000" pitchFamily="34" charset="-128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kern="1200">
          <a:solidFill>
            <a:schemeClr val="tx2">
              <a:lumMod val="75000"/>
            </a:schemeClr>
          </a:solidFill>
          <a:latin typeface="Source Han Sans CN Regular" panose="020B0500000000000000" pitchFamily="34" charset="-128"/>
          <a:ea typeface="Source Han Sans CN Regular" panose="020B0500000000000000" pitchFamily="34" charset="-128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2">
              <a:lumMod val="75000"/>
            </a:schemeClr>
          </a:solidFill>
          <a:latin typeface="Source Han Sans CN Regular" panose="020B0500000000000000" pitchFamily="34" charset="-128"/>
          <a:ea typeface="Source Han Sans CN Regular" panose="020B0500000000000000" pitchFamily="34" charset="-128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2">
              <a:lumMod val="75000"/>
            </a:schemeClr>
          </a:solidFill>
          <a:latin typeface="Source Han Sans CN Regular" panose="020B0500000000000000" pitchFamily="34" charset="-128"/>
          <a:ea typeface="Source Han Sans CN Regular" panose="020B0500000000000000" pitchFamily="34" charset="-128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812" b="15973"/>
          <a:stretch>
            <a:fillRect/>
          </a:stretch>
        </p:blipFill>
        <p:spPr>
          <a:xfrm flipH="1">
            <a:off x="-1293102" y="184729"/>
            <a:ext cx="4673600" cy="1447675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927" y="-6359"/>
            <a:ext cx="1326021" cy="1217913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dirty="0"/>
              <a:t>单击此处编辑母版标题样式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dirty="0"/>
              <a:t>单击此处编辑母版文本样式</a:t>
            </a:r>
            <a:endParaRPr kumimoji="1" lang="zh-CN" altLang="en-US" dirty="0"/>
          </a:p>
          <a:p>
            <a:pPr lvl="1"/>
            <a:r>
              <a:rPr kumimoji="1" lang="zh-CN" altLang="en-US" dirty="0"/>
              <a:t>二级</a:t>
            </a:r>
            <a:endParaRPr kumimoji="1" lang="zh-CN" altLang="en-US" dirty="0"/>
          </a:p>
          <a:p>
            <a:pPr lvl="2"/>
            <a:r>
              <a:rPr kumimoji="1" lang="zh-CN" altLang="en-US" dirty="0"/>
              <a:t>三级</a:t>
            </a:r>
            <a:endParaRPr kumimoji="1" lang="zh-CN" altLang="en-US" dirty="0"/>
          </a:p>
          <a:p>
            <a:pPr lvl="3"/>
            <a:r>
              <a:rPr kumimoji="1" lang="zh-CN" altLang="en-US" dirty="0"/>
              <a:t>四级</a:t>
            </a:r>
            <a:endParaRPr kumimoji="1" lang="zh-CN" altLang="en-US" dirty="0"/>
          </a:p>
          <a:p>
            <a:pPr lvl="4"/>
            <a:r>
              <a:rPr kumimoji="1" lang="zh-CN" altLang="en-US" dirty="0"/>
              <a:t>五级</a:t>
            </a:r>
            <a:endParaRPr kumimoji="1"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  <p:pic>
        <p:nvPicPr>
          <p:cNvPr id="7" name="图形 6"/>
          <p:cNvPicPr>
            <a:picLocks noChangeAspect="1"/>
          </p:cNvPicPr>
          <p:nvPr userDrawn="1"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387641" y="380087"/>
            <a:ext cx="847725" cy="428625"/>
          </a:xfrm>
          <a:prstGeom prst="rect">
            <a:avLst/>
          </a:prstGeom>
        </p:spPr>
      </p:pic>
      <p:pic>
        <p:nvPicPr>
          <p:cNvPr id="13" name="图形 12"/>
          <p:cNvPicPr>
            <a:picLocks noChangeAspect="1"/>
          </p:cNvPicPr>
          <p:nvPr userDrawn="1"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634662" y="5114541"/>
            <a:ext cx="1409700" cy="1162050"/>
          </a:xfrm>
          <a:prstGeom prst="rect">
            <a:avLst/>
          </a:prstGeom>
        </p:spPr>
      </p:pic>
      <p:pic>
        <p:nvPicPr>
          <p:cNvPr id="14" name="图形 13"/>
          <p:cNvPicPr>
            <a:picLocks noChangeAspect="1"/>
          </p:cNvPicPr>
          <p:nvPr userDrawn="1"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474076" y="5743575"/>
            <a:ext cx="3590924" cy="1104900"/>
          </a:xfrm>
          <a:prstGeom prst="rect">
            <a:avLst/>
          </a:prstGeom>
        </p:spPr>
      </p:pic>
      <p:pic>
        <p:nvPicPr>
          <p:cNvPr id="15" name="图形 14"/>
          <p:cNvPicPr>
            <a:picLocks noChangeAspect="1"/>
          </p:cNvPicPr>
          <p:nvPr userDrawn="1"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863387" y="153162"/>
            <a:ext cx="180975" cy="180975"/>
          </a:xfrm>
          <a:prstGeom prst="rect">
            <a:avLst/>
          </a:prstGeom>
        </p:spPr>
      </p:pic>
      <p:pic>
        <p:nvPicPr>
          <p:cNvPr id="16" name="图形 15"/>
          <p:cNvPicPr>
            <a:picLocks noChangeAspect="1"/>
          </p:cNvPicPr>
          <p:nvPr userDrawn="1"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-19927" y="5734050"/>
            <a:ext cx="6800850" cy="1123950"/>
          </a:xfrm>
          <a:prstGeom prst="rect">
            <a:avLst/>
          </a:prstGeom>
        </p:spPr>
      </p:pic>
      <p:sp>
        <p:nvSpPr>
          <p:cNvPr id="17" name="文本框 16"/>
          <p:cNvSpPr txBox="1"/>
          <p:nvPr userDrawn="1"/>
        </p:nvSpPr>
        <p:spPr>
          <a:xfrm>
            <a:off x="9209312" y="233266"/>
            <a:ext cx="2901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首届中国</a:t>
            </a:r>
            <a:r>
              <a:rPr lang="en-US" altLang="zh-CN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eBPF</a:t>
            </a:r>
            <a:r>
              <a:rPr lang="zh-CN" altLang="en-US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研讨会</a:t>
            </a:r>
            <a:endParaRPr lang="zh-CN" altLang="en-US" b="1" spc="300" dirty="0">
              <a:solidFill>
                <a:schemeClr val="tx1">
                  <a:lumMod val="75000"/>
                  <a:lumOff val="25000"/>
                </a:schemeClr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18" name="文本框 17"/>
          <p:cNvSpPr txBox="1"/>
          <p:nvPr userDrawn="1"/>
        </p:nvSpPr>
        <p:spPr>
          <a:xfrm>
            <a:off x="9209312" y="602598"/>
            <a:ext cx="2901822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i="0" u="none" strike="noStrike" kern="1500" spc="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思源宋体 CN Heavy" panose="02020900000000000000" pitchFamily="18" charset="-122"/>
                <a:ea typeface="思源宋体 CN Heavy" panose="02020900000000000000" pitchFamily="18" charset="-122"/>
                <a:hlinkClick r:id="rId22"/>
              </a:rPr>
              <a:t>www.ebpftravel.com</a:t>
            </a:r>
            <a:endParaRPr lang="en-US" altLang="zh-CN" i="0" kern="1500" spc="1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37" r:id="rId1"/>
    <p:sldLayoutId id="2147483938" r:id="rId2"/>
    <p:sldLayoutId id="2147483939" r:id="rId3"/>
    <p:sldLayoutId id="2147483940" r:id="rId4"/>
    <p:sldLayoutId id="2147483941" r:id="rId5"/>
    <p:sldLayoutId id="2147483942" r:id="rId6"/>
    <p:sldLayoutId id="2147483943" r:id="rId7"/>
    <p:sldLayoutId id="2147483944" r:id="rId8"/>
    <p:sldLayoutId id="2147483945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tx2">
              <a:lumMod val="75000"/>
            </a:schemeClr>
          </a:solidFill>
          <a:latin typeface="Source Han Sans CN Bold" panose="020B0500000000000000" pitchFamily="34" charset="-128"/>
          <a:ea typeface="Source Han Sans CN Bold" panose="020B0500000000000000" pitchFamily="34" charset="-128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kern="1200">
          <a:solidFill>
            <a:schemeClr val="tx2">
              <a:lumMod val="75000"/>
            </a:schemeClr>
          </a:solidFill>
          <a:latin typeface="Source Han Sans CN Regular" panose="020B0500000000000000" pitchFamily="34" charset="-128"/>
          <a:ea typeface="Source Han Sans CN Regular" panose="020B0500000000000000" pitchFamily="34" charset="-128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kern="1200">
          <a:solidFill>
            <a:schemeClr val="tx2">
              <a:lumMod val="75000"/>
            </a:schemeClr>
          </a:solidFill>
          <a:latin typeface="Source Han Sans CN Regular" panose="020B0500000000000000" pitchFamily="34" charset="-128"/>
          <a:ea typeface="Source Han Sans CN Regular" panose="020B0500000000000000" pitchFamily="34" charset="-128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kern="1200">
          <a:solidFill>
            <a:schemeClr val="tx2">
              <a:lumMod val="75000"/>
            </a:schemeClr>
          </a:solidFill>
          <a:latin typeface="Source Han Sans CN Regular" panose="020B0500000000000000" pitchFamily="34" charset="-128"/>
          <a:ea typeface="Source Han Sans CN Regular" panose="020B0500000000000000" pitchFamily="34" charset="-128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2">
              <a:lumMod val="75000"/>
            </a:schemeClr>
          </a:solidFill>
          <a:latin typeface="Source Han Sans CN Regular" panose="020B0500000000000000" pitchFamily="34" charset="-128"/>
          <a:ea typeface="Source Han Sans CN Regular" panose="020B0500000000000000" pitchFamily="34" charset="-128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2">
              <a:lumMod val="75000"/>
            </a:schemeClr>
          </a:solidFill>
          <a:latin typeface="Source Han Sans CN Regular" panose="020B0500000000000000" pitchFamily="34" charset="-128"/>
          <a:ea typeface="Source Han Sans CN Regular" panose="020B0500000000000000" pitchFamily="34" charset="-128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812" b="15973"/>
          <a:stretch>
            <a:fillRect/>
          </a:stretch>
        </p:blipFill>
        <p:spPr>
          <a:xfrm flipH="1">
            <a:off x="-1293102" y="184729"/>
            <a:ext cx="4673600" cy="1447675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927" y="-6359"/>
            <a:ext cx="1326021" cy="1217913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dirty="0"/>
              <a:t>单击此处编辑母版标题样式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dirty="0"/>
              <a:t>单击此处编辑母版文本样式</a:t>
            </a:r>
            <a:endParaRPr kumimoji="1" lang="zh-CN" altLang="en-US" dirty="0"/>
          </a:p>
          <a:p>
            <a:pPr lvl="1"/>
            <a:r>
              <a:rPr kumimoji="1" lang="zh-CN" altLang="en-US" dirty="0"/>
              <a:t>二级</a:t>
            </a:r>
            <a:endParaRPr kumimoji="1" lang="zh-CN" altLang="en-US" dirty="0"/>
          </a:p>
          <a:p>
            <a:pPr lvl="2"/>
            <a:r>
              <a:rPr kumimoji="1" lang="zh-CN" altLang="en-US" dirty="0"/>
              <a:t>三级</a:t>
            </a:r>
            <a:endParaRPr kumimoji="1" lang="zh-CN" altLang="en-US" dirty="0"/>
          </a:p>
          <a:p>
            <a:pPr lvl="3"/>
            <a:r>
              <a:rPr kumimoji="1" lang="zh-CN" altLang="en-US" dirty="0"/>
              <a:t>四级</a:t>
            </a:r>
            <a:endParaRPr kumimoji="1" lang="zh-CN" altLang="en-US" dirty="0"/>
          </a:p>
          <a:p>
            <a:pPr lvl="4"/>
            <a:r>
              <a:rPr kumimoji="1" lang="zh-CN" altLang="en-US" dirty="0"/>
              <a:t>五级</a:t>
            </a:r>
            <a:endParaRPr kumimoji="1"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  <p:pic>
        <p:nvPicPr>
          <p:cNvPr id="7" name="图形 6"/>
          <p:cNvPicPr>
            <a:picLocks noChangeAspect="1"/>
          </p:cNvPicPr>
          <p:nvPr userDrawn="1"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387641" y="380087"/>
            <a:ext cx="847725" cy="428625"/>
          </a:xfrm>
          <a:prstGeom prst="rect">
            <a:avLst/>
          </a:prstGeom>
        </p:spPr>
      </p:pic>
      <p:pic>
        <p:nvPicPr>
          <p:cNvPr id="13" name="图形 12"/>
          <p:cNvPicPr>
            <a:picLocks noChangeAspect="1"/>
          </p:cNvPicPr>
          <p:nvPr userDrawn="1"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634662" y="5114541"/>
            <a:ext cx="1409700" cy="1162050"/>
          </a:xfrm>
          <a:prstGeom prst="rect">
            <a:avLst/>
          </a:prstGeom>
        </p:spPr>
      </p:pic>
      <p:pic>
        <p:nvPicPr>
          <p:cNvPr id="14" name="图形 13"/>
          <p:cNvPicPr>
            <a:picLocks noChangeAspect="1"/>
          </p:cNvPicPr>
          <p:nvPr userDrawn="1"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474076" y="5743575"/>
            <a:ext cx="3590924" cy="1104900"/>
          </a:xfrm>
          <a:prstGeom prst="rect">
            <a:avLst/>
          </a:prstGeom>
        </p:spPr>
      </p:pic>
      <p:pic>
        <p:nvPicPr>
          <p:cNvPr id="15" name="图形 14"/>
          <p:cNvPicPr>
            <a:picLocks noChangeAspect="1"/>
          </p:cNvPicPr>
          <p:nvPr userDrawn="1"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863387" y="153162"/>
            <a:ext cx="180975" cy="180975"/>
          </a:xfrm>
          <a:prstGeom prst="rect">
            <a:avLst/>
          </a:prstGeom>
        </p:spPr>
      </p:pic>
      <p:pic>
        <p:nvPicPr>
          <p:cNvPr id="16" name="图形 15"/>
          <p:cNvPicPr>
            <a:picLocks noChangeAspect="1"/>
          </p:cNvPicPr>
          <p:nvPr userDrawn="1"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-19927" y="5734050"/>
            <a:ext cx="6800850" cy="1123950"/>
          </a:xfrm>
          <a:prstGeom prst="rect">
            <a:avLst/>
          </a:prstGeom>
        </p:spPr>
      </p:pic>
      <p:sp>
        <p:nvSpPr>
          <p:cNvPr id="17" name="文本框 16"/>
          <p:cNvSpPr txBox="1"/>
          <p:nvPr userDrawn="1"/>
        </p:nvSpPr>
        <p:spPr>
          <a:xfrm>
            <a:off x="9209312" y="233266"/>
            <a:ext cx="2901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首届中国</a:t>
            </a:r>
            <a:r>
              <a:rPr lang="en-US" altLang="zh-CN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eBPF</a:t>
            </a:r>
            <a:r>
              <a:rPr lang="zh-CN" altLang="en-US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研讨会</a:t>
            </a:r>
            <a:endParaRPr lang="zh-CN" altLang="en-US" b="1" spc="300" dirty="0">
              <a:solidFill>
                <a:schemeClr val="tx1">
                  <a:lumMod val="75000"/>
                  <a:lumOff val="25000"/>
                </a:schemeClr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18" name="文本框 17"/>
          <p:cNvSpPr txBox="1"/>
          <p:nvPr userDrawn="1"/>
        </p:nvSpPr>
        <p:spPr>
          <a:xfrm>
            <a:off x="9209312" y="602598"/>
            <a:ext cx="2901822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i="0" u="none" strike="noStrike" kern="1500" spc="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思源宋体 CN Heavy" panose="02020900000000000000" pitchFamily="18" charset="-122"/>
                <a:ea typeface="思源宋体 CN Heavy" panose="02020900000000000000" pitchFamily="18" charset="-122"/>
                <a:hlinkClick r:id="rId22"/>
              </a:rPr>
              <a:t>www.ebpftravel.com</a:t>
            </a:r>
            <a:endParaRPr lang="en-US" altLang="zh-CN" i="0" kern="1500" spc="1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47" r:id="rId1"/>
    <p:sldLayoutId id="2147483948" r:id="rId2"/>
    <p:sldLayoutId id="2147483949" r:id="rId3"/>
    <p:sldLayoutId id="2147483950" r:id="rId4"/>
    <p:sldLayoutId id="2147483951" r:id="rId5"/>
    <p:sldLayoutId id="2147483952" r:id="rId6"/>
    <p:sldLayoutId id="2147483953" r:id="rId7"/>
    <p:sldLayoutId id="2147483954" r:id="rId8"/>
    <p:sldLayoutId id="2147483955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tx2">
              <a:lumMod val="75000"/>
            </a:schemeClr>
          </a:solidFill>
          <a:latin typeface="Source Han Sans CN Bold" panose="020B0500000000000000" pitchFamily="34" charset="-128"/>
          <a:ea typeface="Source Han Sans CN Bold" panose="020B0500000000000000" pitchFamily="34" charset="-128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kern="1200">
          <a:solidFill>
            <a:schemeClr val="tx2">
              <a:lumMod val="75000"/>
            </a:schemeClr>
          </a:solidFill>
          <a:latin typeface="Source Han Sans CN Regular" panose="020B0500000000000000" pitchFamily="34" charset="-128"/>
          <a:ea typeface="Source Han Sans CN Regular" panose="020B0500000000000000" pitchFamily="34" charset="-128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kern="1200">
          <a:solidFill>
            <a:schemeClr val="tx2">
              <a:lumMod val="75000"/>
            </a:schemeClr>
          </a:solidFill>
          <a:latin typeface="Source Han Sans CN Regular" panose="020B0500000000000000" pitchFamily="34" charset="-128"/>
          <a:ea typeface="Source Han Sans CN Regular" panose="020B0500000000000000" pitchFamily="34" charset="-128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kern="1200">
          <a:solidFill>
            <a:schemeClr val="tx2">
              <a:lumMod val="75000"/>
            </a:schemeClr>
          </a:solidFill>
          <a:latin typeface="Source Han Sans CN Regular" panose="020B0500000000000000" pitchFamily="34" charset="-128"/>
          <a:ea typeface="Source Han Sans CN Regular" panose="020B0500000000000000" pitchFamily="34" charset="-128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2">
              <a:lumMod val="75000"/>
            </a:schemeClr>
          </a:solidFill>
          <a:latin typeface="Source Han Sans CN Regular" panose="020B0500000000000000" pitchFamily="34" charset="-128"/>
          <a:ea typeface="Source Han Sans CN Regular" panose="020B0500000000000000" pitchFamily="34" charset="-128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2">
              <a:lumMod val="75000"/>
            </a:schemeClr>
          </a:solidFill>
          <a:latin typeface="Source Han Sans CN Regular" panose="020B0500000000000000" pitchFamily="34" charset="-128"/>
          <a:ea typeface="Source Han Sans CN Regular" panose="020B0500000000000000" pitchFamily="34" charset="-128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812" b="15973"/>
          <a:stretch>
            <a:fillRect/>
          </a:stretch>
        </p:blipFill>
        <p:spPr>
          <a:xfrm flipH="1">
            <a:off x="-1293102" y="184729"/>
            <a:ext cx="4673600" cy="1447675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927" y="-6359"/>
            <a:ext cx="1326021" cy="1217913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dirty="0"/>
              <a:t>单击此处编辑母版标题样式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dirty="0"/>
              <a:t>单击此处编辑母版文本样式</a:t>
            </a:r>
            <a:endParaRPr kumimoji="1" lang="zh-CN" altLang="en-US" dirty="0"/>
          </a:p>
          <a:p>
            <a:pPr lvl="1"/>
            <a:r>
              <a:rPr kumimoji="1" lang="zh-CN" altLang="en-US" dirty="0"/>
              <a:t>二级</a:t>
            </a:r>
            <a:endParaRPr kumimoji="1" lang="zh-CN" altLang="en-US" dirty="0"/>
          </a:p>
          <a:p>
            <a:pPr lvl="2"/>
            <a:r>
              <a:rPr kumimoji="1" lang="zh-CN" altLang="en-US" dirty="0"/>
              <a:t>三级</a:t>
            </a:r>
            <a:endParaRPr kumimoji="1" lang="zh-CN" altLang="en-US" dirty="0"/>
          </a:p>
          <a:p>
            <a:pPr lvl="3"/>
            <a:r>
              <a:rPr kumimoji="1" lang="zh-CN" altLang="en-US" dirty="0"/>
              <a:t>四级</a:t>
            </a:r>
            <a:endParaRPr kumimoji="1" lang="zh-CN" altLang="en-US" dirty="0"/>
          </a:p>
          <a:p>
            <a:pPr lvl="4"/>
            <a:r>
              <a:rPr kumimoji="1" lang="zh-CN" altLang="en-US" dirty="0"/>
              <a:t>五级</a:t>
            </a:r>
            <a:endParaRPr kumimoji="1"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  <p:pic>
        <p:nvPicPr>
          <p:cNvPr id="7" name="图形 6"/>
          <p:cNvPicPr>
            <a:picLocks noChangeAspect="1"/>
          </p:cNvPicPr>
          <p:nvPr userDrawn="1"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387641" y="380087"/>
            <a:ext cx="847725" cy="428625"/>
          </a:xfrm>
          <a:prstGeom prst="rect">
            <a:avLst/>
          </a:prstGeom>
        </p:spPr>
      </p:pic>
      <p:pic>
        <p:nvPicPr>
          <p:cNvPr id="13" name="图形 12"/>
          <p:cNvPicPr>
            <a:picLocks noChangeAspect="1"/>
          </p:cNvPicPr>
          <p:nvPr userDrawn="1"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634662" y="5114541"/>
            <a:ext cx="1409700" cy="1162050"/>
          </a:xfrm>
          <a:prstGeom prst="rect">
            <a:avLst/>
          </a:prstGeom>
        </p:spPr>
      </p:pic>
      <p:pic>
        <p:nvPicPr>
          <p:cNvPr id="14" name="图形 13"/>
          <p:cNvPicPr>
            <a:picLocks noChangeAspect="1"/>
          </p:cNvPicPr>
          <p:nvPr userDrawn="1"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474076" y="5743575"/>
            <a:ext cx="3590924" cy="1104900"/>
          </a:xfrm>
          <a:prstGeom prst="rect">
            <a:avLst/>
          </a:prstGeom>
        </p:spPr>
      </p:pic>
      <p:pic>
        <p:nvPicPr>
          <p:cNvPr id="15" name="图形 14"/>
          <p:cNvPicPr>
            <a:picLocks noChangeAspect="1"/>
          </p:cNvPicPr>
          <p:nvPr userDrawn="1"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863387" y="153162"/>
            <a:ext cx="180975" cy="180975"/>
          </a:xfrm>
          <a:prstGeom prst="rect">
            <a:avLst/>
          </a:prstGeom>
        </p:spPr>
      </p:pic>
      <p:pic>
        <p:nvPicPr>
          <p:cNvPr id="16" name="图形 15"/>
          <p:cNvPicPr>
            <a:picLocks noChangeAspect="1"/>
          </p:cNvPicPr>
          <p:nvPr userDrawn="1"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-19927" y="5734050"/>
            <a:ext cx="6800850" cy="1123950"/>
          </a:xfrm>
          <a:prstGeom prst="rect">
            <a:avLst/>
          </a:prstGeom>
        </p:spPr>
      </p:pic>
      <p:sp>
        <p:nvSpPr>
          <p:cNvPr id="17" name="文本框 16"/>
          <p:cNvSpPr txBox="1"/>
          <p:nvPr userDrawn="1"/>
        </p:nvSpPr>
        <p:spPr>
          <a:xfrm>
            <a:off x="9209312" y="233266"/>
            <a:ext cx="2901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首届中国</a:t>
            </a:r>
            <a:r>
              <a:rPr lang="en-US" altLang="zh-CN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eBPF</a:t>
            </a:r>
            <a:r>
              <a:rPr lang="zh-CN" altLang="en-US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研讨会</a:t>
            </a:r>
            <a:endParaRPr lang="zh-CN" altLang="en-US" b="1" spc="300" dirty="0">
              <a:solidFill>
                <a:schemeClr val="tx1">
                  <a:lumMod val="75000"/>
                  <a:lumOff val="25000"/>
                </a:schemeClr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18" name="文本框 17"/>
          <p:cNvSpPr txBox="1"/>
          <p:nvPr userDrawn="1"/>
        </p:nvSpPr>
        <p:spPr>
          <a:xfrm>
            <a:off x="9209312" y="602598"/>
            <a:ext cx="2901822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i="0" u="none" strike="noStrike" kern="1500" spc="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思源宋体 CN Heavy" panose="02020900000000000000" pitchFamily="18" charset="-122"/>
                <a:ea typeface="思源宋体 CN Heavy" panose="02020900000000000000" pitchFamily="18" charset="-122"/>
                <a:hlinkClick r:id="rId22"/>
              </a:rPr>
              <a:t>www.ebpftravel.com</a:t>
            </a:r>
            <a:endParaRPr lang="en-US" altLang="zh-CN" i="0" kern="1500" spc="1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57" r:id="rId1"/>
    <p:sldLayoutId id="2147483958" r:id="rId2"/>
    <p:sldLayoutId id="2147483959" r:id="rId3"/>
    <p:sldLayoutId id="2147483960" r:id="rId4"/>
    <p:sldLayoutId id="2147483961" r:id="rId5"/>
    <p:sldLayoutId id="2147483962" r:id="rId6"/>
    <p:sldLayoutId id="2147483963" r:id="rId7"/>
    <p:sldLayoutId id="2147483964" r:id="rId8"/>
    <p:sldLayoutId id="2147483965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tx2">
              <a:lumMod val="75000"/>
            </a:schemeClr>
          </a:solidFill>
          <a:latin typeface="Source Han Sans CN Bold" panose="020B0500000000000000" pitchFamily="34" charset="-128"/>
          <a:ea typeface="Source Han Sans CN Bold" panose="020B0500000000000000" pitchFamily="34" charset="-128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kern="1200">
          <a:solidFill>
            <a:schemeClr val="tx2">
              <a:lumMod val="75000"/>
            </a:schemeClr>
          </a:solidFill>
          <a:latin typeface="Source Han Sans CN Regular" panose="020B0500000000000000" pitchFamily="34" charset="-128"/>
          <a:ea typeface="Source Han Sans CN Regular" panose="020B0500000000000000" pitchFamily="34" charset="-128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kern="1200">
          <a:solidFill>
            <a:schemeClr val="tx2">
              <a:lumMod val="75000"/>
            </a:schemeClr>
          </a:solidFill>
          <a:latin typeface="Source Han Sans CN Regular" panose="020B0500000000000000" pitchFamily="34" charset="-128"/>
          <a:ea typeface="Source Han Sans CN Regular" panose="020B0500000000000000" pitchFamily="34" charset="-128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kern="1200">
          <a:solidFill>
            <a:schemeClr val="tx2">
              <a:lumMod val="75000"/>
            </a:schemeClr>
          </a:solidFill>
          <a:latin typeface="Source Han Sans CN Regular" panose="020B0500000000000000" pitchFamily="34" charset="-128"/>
          <a:ea typeface="Source Han Sans CN Regular" panose="020B0500000000000000" pitchFamily="34" charset="-128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2">
              <a:lumMod val="75000"/>
            </a:schemeClr>
          </a:solidFill>
          <a:latin typeface="Source Han Sans CN Regular" panose="020B0500000000000000" pitchFamily="34" charset="-128"/>
          <a:ea typeface="Source Han Sans CN Regular" panose="020B0500000000000000" pitchFamily="34" charset="-128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2">
              <a:lumMod val="75000"/>
            </a:schemeClr>
          </a:solidFill>
          <a:latin typeface="Source Han Sans CN Regular" panose="020B0500000000000000" pitchFamily="34" charset="-128"/>
          <a:ea typeface="Source Han Sans CN Regular" panose="020B0500000000000000" pitchFamily="34" charset="-128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812" b="15973"/>
          <a:stretch>
            <a:fillRect/>
          </a:stretch>
        </p:blipFill>
        <p:spPr>
          <a:xfrm flipH="1">
            <a:off x="-1293102" y="184729"/>
            <a:ext cx="4673600" cy="1447675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927" y="-6359"/>
            <a:ext cx="1326021" cy="1217913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dirty="0"/>
              <a:t>单击此处编辑母版标题样式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dirty="0"/>
              <a:t>单击此处编辑母版文本样式</a:t>
            </a:r>
            <a:endParaRPr kumimoji="1" lang="zh-CN" altLang="en-US" dirty="0"/>
          </a:p>
          <a:p>
            <a:pPr lvl="1"/>
            <a:r>
              <a:rPr kumimoji="1" lang="zh-CN" altLang="en-US" dirty="0"/>
              <a:t>二级</a:t>
            </a:r>
            <a:endParaRPr kumimoji="1" lang="zh-CN" altLang="en-US" dirty="0"/>
          </a:p>
          <a:p>
            <a:pPr lvl="2"/>
            <a:r>
              <a:rPr kumimoji="1" lang="zh-CN" altLang="en-US" dirty="0"/>
              <a:t>三级</a:t>
            </a:r>
            <a:endParaRPr kumimoji="1" lang="zh-CN" altLang="en-US" dirty="0"/>
          </a:p>
          <a:p>
            <a:pPr lvl="3"/>
            <a:r>
              <a:rPr kumimoji="1" lang="zh-CN" altLang="en-US" dirty="0"/>
              <a:t>四级</a:t>
            </a:r>
            <a:endParaRPr kumimoji="1" lang="zh-CN" altLang="en-US" dirty="0"/>
          </a:p>
          <a:p>
            <a:pPr lvl="4"/>
            <a:r>
              <a:rPr kumimoji="1" lang="zh-CN" altLang="en-US" dirty="0"/>
              <a:t>五级</a:t>
            </a:r>
            <a:endParaRPr kumimoji="1"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  <p:pic>
        <p:nvPicPr>
          <p:cNvPr id="7" name="图形 6"/>
          <p:cNvPicPr>
            <a:picLocks noChangeAspect="1"/>
          </p:cNvPicPr>
          <p:nvPr userDrawn="1"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387641" y="380087"/>
            <a:ext cx="847725" cy="428625"/>
          </a:xfrm>
          <a:prstGeom prst="rect">
            <a:avLst/>
          </a:prstGeom>
        </p:spPr>
      </p:pic>
      <p:pic>
        <p:nvPicPr>
          <p:cNvPr id="13" name="图形 12"/>
          <p:cNvPicPr>
            <a:picLocks noChangeAspect="1"/>
          </p:cNvPicPr>
          <p:nvPr userDrawn="1"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634662" y="5114541"/>
            <a:ext cx="1409700" cy="1162050"/>
          </a:xfrm>
          <a:prstGeom prst="rect">
            <a:avLst/>
          </a:prstGeom>
        </p:spPr>
      </p:pic>
      <p:pic>
        <p:nvPicPr>
          <p:cNvPr id="14" name="图形 13"/>
          <p:cNvPicPr>
            <a:picLocks noChangeAspect="1"/>
          </p:cNvPicPr>
          <p:nvPr userDrawn="1"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474076" y="5743575"/>
            <a:ext cx="3590924" cy="1104900"/>
          </a:xfrm>
          <a:prstGeom prst="rect">
            <a:avLst/>
          </a:prstGeom>
        </p:spPr>
      </p:pic>
      <p:pic>
        <p:nvPicPr>
          <p:cNvPr id="15" name="图形 14"/>
          <p:cNvPicPr>
            <a:picLocks noChangeAspect="1"/>
          </p:cNvPicPr>
          <p:nvPr userDrawn="1"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863387" y="153162"/>
            <a:ext cx="180975" cy="180975"/>
          </a:xfrm>
          <a:prstGeom prst="rect">
            <a:avLst/>
          </a:prstGeom>
        </p:spPr>
      </p:pic>
      <p:pic>
        <p:nvPicPr>
          <p:cNvPr id="16" name="图形 15"/>
          <p:cNvPicPr>
            <a:picLocks noChangeAspect="1"/>
          </p:cNvPicPr>
          <p:nvPr userDrawn="1"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-19927" y="5734050"/>
            <a:ext cx="6800850" cy="1123950"/>
          </a:xfrm>
          <a:prstGeom prst="rect">
            <a:avLst/>
          </a:prstGeom>
        </p:spPr>
      </p:pic>
      <p:sp>
        <p:nvSpPr>
          <p:cNvPr id="17" name="文本框 16"/>
          <p:cNvSpPr txBox="1"/>
          <p:nvPr userDrawn="1"/>
        </p:nvSpPr>
        <p:spPr>
          <a:xfrm>
            <a:off x="9209312" y="233266"/>
            <a:ext cx="2901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首届中国</a:t>
            </a:r>
            <a:r>
              <a:rPr lang="en-US" altLang="zh-CN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eBPF</a:t>
            </a:r>
            <a:r>
              <a:rPr lang="zh-CN" altLang="en-US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研讨会</a:t>
            </a:r>
            <a:endParaRPr lang="zh-CN" altLang="en-US" b="1" spc="300" dirty="0">
              <a:solidFill>
                <a:schemeClr val="tx1">
                  <a:lumMod val="75000"/>
                  <a:lumOff val="25000"/>
                </a:schemeClr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18" name="文本框 17"/>
          <p:cNvSpPr txBox="1"/>
          <p:nvPr userDrawn="1"/>
        </p:nvSpPr>
        <p:spPr>
          <a:xfrm>
            <a:off x="9209312" y="602598"/>
            <a:ext cx="2901822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i="0" u="none" strike="noStrike" kern="1500" spc="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思源宋体 CN Heavy" panose="02020900000000000000" pitchFamily="18" charset="-122"/>
                <a:ea typeface="思源宋体 CN Heavy" panose="02020900000000000000" pitchFamily="18" charset="-122"/>
                <a:hlinkClick r:id="rId22"/>
              </a:rPr>
              <a:t>www.ebpftravel.com</a:t>
            </a:r>
            <a:endParaRPr lang="en-US" altLang="zh-CN" i="0" kern="1500" spc="1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67" r:id="rId1"/>
    <p:sldLayoutId id="2147483968" r:id="rId2"/>
    <p:sldLayoutId id="2147483969" r:id="rId3"/>
    <p:sldLayoutId id="2147483970" r:id="rId4"/>
    <p:sldLayoutId id="2147483971" r:id="rId5"/>
    <p:sldLayoutId id="2147483972" r:id="rId6"/>
    <p:sldLayoutId id="2147483973" r:id="rId7"/>
    <p:sldLayoutId id="2147483974" r:id="rId8"/>
    <p:sldLayoutId id="2147483975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tx2">
              <a:lumMod val="75000"/>
            </a:schemeClr>
          </a:solidFill>
          <a:latin typeface="Source Han Sans CN Bold" panose="020B0500000000000000" pitchFamily="34" charset="-128"/>
          <a:ea typeface="Source Han Sans CN Bold" panose="020B0500000000000000" pitchFamily="34" charset="-128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kern="1200">
          <a:solidFill>
            <a:schemeClr val="tx2">
              <a:lumMod val="75000"/>
            </a:schemeClr>
          </a:solidFill>
          <a:latin typeface="Source Han Sans CN Regular" panose="020B0500000000000000" pitchFamily="34" charset="-128"/>
          <a:ea typeface="Source Han Sans CN Regular" panose="020B0500000000000000" pitchFamily="34" charset="-128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kern="1200">
          <a:solidFill>
            <a:schemeClr val="tx2">
              <a:lumMod val="75000"/>
            </a:schemeClr>
          </a:solidFill>
          <a:latin typeface="Source Han Sans CN Regular" panose="020B0500000000000000" pitchFamily="34" charset="-128"/>
          <a:ea typeface="Source Han Sans CN Regular" panose="020B0500000000000000" pitchFamily="34" charset="-128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kern="1200">
          <a:solidFill>
            <a:schemeClr val="tx2">
              <a:lumMod val="75000"/>
            </a:schemeClr>
          </a:solidFill>
          <a:latin typeface="Source Han Sans CN Regular" panose="020B0500000000000000" pitchFamily="34" charset="-128"/>
          <a:ea typeface="Source Han Sans CN Regular" panose="020B0500000000000000" pitchFamily="34" charset="-128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2">
              <a:lumMod val="75000"/>
            </a:schemeClr>
          </a:solidFill>
          <a:latin typeface="Source Han Sans CN Regular" panose="020B0500000000000000" pitchFamily="34" charset="-128"/>
          <a:ea typeface="Source Han Sans CN Regular" panose="020B0500000000000000" pitchFamily="34" charset="-128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2">
              <a:lumMod val="75000"/>
            </a:schemeClr>
          </a:solidFill>
          <a:latin typeface="Source Han Sans CN Regular" panose="020B0500000000000000" pitchFamily="34" charset="-128"/>
          <a:ea typeface="Source Han Sans CN Regular" panose="020B0500000000000000" pitchFamily="34" charset="-128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812" b="15973"/>
          <a:stretch>
            <a:fillRect/>
          </a:stretch>
        </p:blipFill>
        <p:spPr>
          <a:xfrm flipH="1">
            <a:off x="-1293102" y="184729"/>
            <a:ext cx="4673600" cy="1447675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927" y="-6359"/>
            <a:ext cx="1326021" cy="1217913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dirty="0"/>
              <a:t>单击此处编辑母版标题样式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dirty="0"/>
              <a:t>单击此处编辑母版文本样式</a:t>
            </a:r>
            <a:endParaRPr kumimoji="1" lang="zh-CN" altLang="en-US" dirty="0"/>
          </a:p>
          <a:p>
            <a:pPr lvl="1"/>
            <a:r>
              <a:rPr kumimoji="1" lang="zh-CN" altLang="en-US" dirty="0"/>
              <a:t>二级</a:t>
            </a:r>
            <a:endParaRPr kumimoji="1" lang="zh-CN" altLang="en-US" dirty="0"/>
          </a:p>
          <a:p>
            <a:pPr lvl="2"/>
            <a:r>
              <a:rPr kumimoji="1" lang="zh-CN" altLang="en-US" dirty="0"/>
              <a:t>三级</a:t>
            </a:r>
            <a:endParaRPr kumimoji="1" lang="zh-CN" altLang="en-US" dirty="0"/>
          </a:p>
          <a:p>
            <a:pPr lvl="3"/>
            <a:r>
              <a:rPr kumimoji="1" lang="zh-CN" altLang="en-US" dirty="0"/>
              <a:t>四级</a:t>
            </a:r>
            <a:endParaRPr kumimoji="1" lang="zh-CN" altLang="en-US" dirty="0"/>
          </a:p>
          <a:p>
            <a:pPr lvl="4"/>
            <a:r>
              <a:rPr kumimoji="1" lang="zh-CN" altLang="en-US" dirty="0"/>
              <a:t>五级</a:t>
            </a:r>
            <a:endParaRPr kumimoji="1"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  <p:pic>
        <p:nvPicPr>
          <p:cNvPr id="7" name="图形 6"/>
          <p:cNvPicPr>
            <a:picLocks noChangeAspect="1"/>
          </p:cNvPicPr>
          <p:nvPr userDrawn="1"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387641" y="380087"/>
            <a:ext cx="847725" cy="428625"/>
          </a:xfrm>
          <a:prstGeom prst="rect">
            <a:avLst/>
          </a:prstGeom>
        </p:spPr>
      </p:pic>
      <p:pic>
        <p:nvPicPr>
          <p:cNvPr id="13" name="图形 12"/>
          <p:cNvPicPr>
            <a:picLocks noChangeAspect="1"/>
          </p:cNvPicPr>
          <p:nvPr userDrawn="1"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634662" y="5114541"/>
            <a:ext cx="1409700" cy="1162050"/>
          </a:xfrm>
          <a:prstGeom prst="rect">
            <a:avLst/>
          </a:prstGeom>
        </p:spPr>
      </p:pic>
      <p:pic>
        <p:nvPicPr>
          <p:cNvPr id="14" name="图形 13"/>
          <p:cNvPicPr>
            <a:picLocks noChangeAspect="1"/>
          </p:cNvPicPr>
          <p:nvPr userDrawn="1"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474076" y="5743575"/>
            <a:ext cx="3590924" cy="1104900"/>
          </a:xfrm>
          <a:prstGeom prst="rect">
            <a:avLst/>
          </a:prstGeom>
        </p:spPr>
      </p:pic>
      <p:pic>
        <p:nvPicPr>
          <p:cNvPr id="15" name="图形 14"/>
          <p:cNvPicPr>
            <a:picLocks noChangeAspect="1"/>
          </p:cNvPicPr>
          <p:nvPr userDrawn="1"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863387" y="153162"/>
            <a:ext cx="180975" cy="180975"/>
          </a:xfrm>
          <a:prstGeom prst="rect">
            <a:avLst/>
          </a:prstGeom>
        </p:spPr>
      </p:pic>
      <p:pic>
        <p:nvPicPr>
          <p:cNvPr id="16" name="图形 15"/>
          <p:cNvPicPr>
            <a:picLocks noChangeAspect="1"/>
          </p:cNvPicPr>
          <p:nvPr userDrawn="1"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-19927" y="5734050"/>
            <a:ext cx="6800850" cy="1123950"/>
          </a:xfrm>
          <a:prstGeom prst="rect">
            <a:avLst/>
          </a:prstGeom>
        </p:spPr>
      </p:pic>
      <p:sp>
        <p:nvSpPr>
          <p:cNvPr id="17" name="文本框 16"/>
          <p:cNvSpPr txBox="1"/>
          <p:nvPr userDrawn="1"/>
        </p:nvSpPr>
        <p:spPr>
          <a:xfrm>
            <a:off x="9209312" y="233266"/>
            <a:ext cx="2901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首届中国</a:t>
            </a:r>
            <a:r>
              <a:rPr lang="en-US" altLang="zh-CN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eBPF</a:t>
            </a:r>
            <a:r>
              <a:rPr lang="zh-CN" altLang="en-US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研讨会</a:t>
            </a:r>
            <a:endParaRPr lang="zh-CN" altLang="en-US" b="1" spc="300" dirty="0">
              <a:solidFill>
                <a:schemeClr val="tx1">
                  <a:lumMod val="75000"/>
                  <a:lumOff val="25000"/>
                </a:schemeClr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18" name="文本框 17"/>
          <p:cNvSpPr txBox="1"/>
          <p:nvPr userDrawn="1"/>
        </p:nvSpPr>
        <p:spPr>
          <a:xfrm>
            <a:off x="9209312" y="602598"/>
            <a:ext cx="2901822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i="0" u="none" strike="noStrike" kern="1500" spc="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思源宋体 CN Heavy" panose="02020900000000000000" pitchFamily="18" charset="-122"/>
                <a:ea typeface="思源宋体 CN Heavy" panose="02020900000000000000" pitchFamily="18" charset="-122"/>
                <a:hlinkClick r:id="rId22"/>
              </a:rPr>
              <a:t>www.ebpftravel.com</a:t>
            </a:r>
            <a:endParaRPr lang="en-US" altLang="zh-CN" i="0" kern="1500" spc="1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77" r:id="rId1"/>
    <p:sldLayoutId id="2147483978" r:id="rId2"/>
    <p:sldLayoutId id="2147483979" r:id="rId3"/>
    <p:sldLayoutId id="2147483980" r:id="rId4"/>
    <p:sldLayoutId id="2147483981" r:id="rId5"/>
    <p:sldLayoutId id="2147483982" r:id="rId6"/>
    <p:sldLayoutId id="2147483983" r:id="rId7"/>
    <p:sldLayoutId id="2147483984" r:id="rId8"/>
    <p:sldLayoutId id="2147483985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tx2">
              <a:lumMod val="75000"/>
            </a:schemeClr>
          </a:solidFill>
          <a:latin typeface="Source Han Sans CN Bold" panose="020B0500000000000000" pitchFamily="34" charset="-128"/>
          <a:ea typeface="Source Han Sans CN Bold" panose="020B0500000000000000" pitchFamily="34" charset="-128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kern="1200">
          <a:solidFill>
            <a:schemeClr val="tx2">
              <a:lumMod val="75000"/>
            </a:schemeClr>
          </a:solidFill>
          <a:latin typeface="Source Han Sans CN Regular" panose="020B0500000000000000" pitchFamily="34" charset="-128"/>
          <a:ea typeface="Source Han Sans CN Regular" panose="020B0500000000000000" pitchFamily="34" charset="-128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kern="1200">
          <a:solidFill>
            <a:schemeClr val="tx2">
              <a:lumMod val="75000"/>
            </a:schemeClr>
          </a:solidFill>
          <a:latin typeface="Source Han Sans CN Regular" panose="020B0500000000000000" pitchFamily="34" charset="-128"/>
          <a:ea typeface="Source Han Sans CN Regular" panose="020B0500000000000000" pitchFamily="34" charset="-128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kern="1200">
          <a:solidFill>
            <a:schemeClr val="tx2">
              <a:lumMod val="75000"/>
            </a:schemeClr>
          </a:solidFill>
          <a:latin typeface="Source Han Sans CN Regular" panose="020B0500000000000000" pitchFamily="34" charset="-128"/>
          <a:ea typeface="Source Han Sans CN Regular" panose="020B0500000000000000" pitchFamily="34" charset="-128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2">
              <a:lumMod val="75000"/>
            </a:schemeClr>
          </a:solidFill>
          <a:latin typeface="Source Han Sans CN Regular" panose="020B0500000000000000" pitchFamily="34" charset="-128"/>
          <a:ea typeface="Source Han Sans CN Regular" panose="020B0500000000000000" pitchFamily="34" charset="-128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2">
              <a:lumMod val="75000"/>
            </a:schemeClr>
          </a:solidFill>
          <a:latin typeface="Source Han Sans CN Regular" panose="020B0500000000000000" pitchFamily="34" charset="-128"/>
          <a:ea typeface="Source Han Sans CN Regular" panose="020B0500000000000000" pitchFamily="34" charset="-128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812" b="15973"/>
          <a:stretch>
            <a:fillRect/>
          </a:stretch>
        </p:blipFill>
        <p:spPr>
          <a:xfrm flipH="1">
            <a:off x="-1293102" y="184729"/>
            <a:ext cx="4673600" cy="1447675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927" y="-6359"/>
            <a:ext cx="1326021" cy="1217913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dirty="0"/>
              <a:t>单击此处编辑母版标题样式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dirty="0"/>
              <a:t>单击此处编辑母版文本样式</a:t>
            </a:r>
            <a:endParaRPr kumimoji="1" lang="zh-CN" altLang="en-US" dirty="0"/>
          </a:p>
          <a:p>
            <a:pPr lvl="1"/>
            <a:r>
              <a:rPr kumimoji="1" lang="zh-CN" altLang="en-US" dirty="0"/>
              <a:t>二级</a:t>
            </a:r>
            <a:endParaRPr kumimoji="1" lang="zh-CN" altLang="en-US" dirty="0"/>
          </a:p>
          <a:p>
            <a:pPr lvl="2"/>
            <a:r>
              <a:rPr kumimoji="1" lang="zh-CN" altLang="en-US" dirty="0"/>
              <a:t>三级</a:t>
            </a:r>
            <a:endParaRPr kumimoji="1" lang="zh-CN" altLang="en-US" dirty="0"/>
          </a:p>
          <a:p>
            <a:pPr lvl="3"/>
            <a:r>
              <a:rPr kumimoji="1" lang="zh-CN" altLang="en-US" dirty="0"/>
              <a:t>四级</a:t>
            </a:r>
            <a:endParaRPr kumimoji="1" lang="zh-CN" altLang="en-US" dirty="0"/>
          </a:p>
          <a:p>
            <a:pPr lvl="4"/>
            <a:r>
              <a:rPr kumimoji="1" lang="zh-CN" altLang="en-US" dirty="0"/>
              <a:t>五级</a:t>
            </a:r>
            <a:endParaRPr kumimoji="1"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  <p:pic>
        <p:nvPicPr>
          <p:cNvPr id="7" name="图形 6"/>
          <p:cNvPicPr>
            <a:picLocks noChangeAspect="1"/>
          </p:cNvPicPr>
          <p:nvPr userDrawn="1"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387641" y="380087"/>
            <a:ext cx="847725" cy="428625"/>
          </a:xfrm>
          <a:prstGeom prst="rect">
            <a:avLst/>
          </a:prstGeom>
        </p:spPr>
      </p:pic>
      <p:pic>
        <p:nvPicPr>
          <p:cNvPr id="13" name="图形 12"/>
          <p:cNvPicPr>
            <a:picLocks noChangeAspect="1"/>
          </p:cNvPicPr>
          <p:nvPr userDrawn="1"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634662" y="5114541"/>
            <a:ext cx="1409700" cy="1162050"/>
          </a:xfrm>
          <a:prstGeom prst="rect">
            <a:avLst/>
          </a:prstGeom>
        </p:spPr>
      </p:pic>
      <p:pic>
        <p:nvPicPr>
          <p:cNvPr id="14" name="图形 13"/>
          <p:cNvPicPr>
            <a:picLocks noChangeAspect="1"/>
          </p:cNvPicPr>
          <p:nvPr userDrawn="1"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474076" y="5743575"/>
            <a:ext cx="3590924" cy="1104900"/>
          </a:xfrm>
          <a:prstGeom prst="rect">
            <a:avLst/>
          </a:prstGeom>
        </p:spPr>
      </p:pic>
      <p:pic>
        <p:nvPicPr>
          <p:cNvPr id="15" name="图形 14"/>
          <p:cNvPicPr>
            <a:picLocks noChangeAspect="1"/>
          </p:cNvPicPr>
          <p:nvPr userDrawn="1"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863387" y="153162"/>
            <a:ext cx="180975" cy="180975"/>
          </a:xfrm>
          <a:prstGeom prst="rect">
            <a:avLst/>
          </a:prstGeom>
        </p:spPr>
      </p:pic>
      <p:pic>
        <p:nvPicPr>
          <p:cNvPr id="16" name="图形 15"/>
          <p:cNvPicPr>
            <a:picLocks noChangeAspect="1"/>
          </p:cNvPicPr>
          <p:nvPr userDrawn="1"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-19927" y="5734050"/>
            <a:ext cx="6800850" cy="1123950"/>
          </a:xfrm>
          <a:prstGeom prst="rect">
            <a:avLst/>
          </a:prstGeom>
        </p:spPr>
      </p:pic>
      <p:sp>
        <p:nvSpPr>
          <p:cNvPr id="17" name="文本框 16"/>
          <p:cNvSpPr txBox="1"/>
          <p:nvPr userDrawn="1"/>
        </p:nvSpPr>
        <p:spPr>
          <a:xfrm>
            <a:off x="9209312" y="233266"/>
            <a:ext cx="2901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首届中国</a:t>
            </a:r>
            <a:r>
              <a:rPr lang="en-US" altLang="zh-CN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eBPF</a:t>
            </a:r>
            <a:r>
              <a:rPr lang="zh-CN" altLang="en-US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研讨会</a:t>
            </a:r>
            <a:endParaRPr lang="zh-CN" altLang="en-US" b="1" spc="300" dirty="0">
              <a:solidFill>
                <a:schemeClr val="tx1">
                  <a:lumMod val="75000"/>
                  <a:lumOff val="25000"/>
                </a:schemeClr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18" name="文本框 17"/>
          <p:cNvSpPr txBox="1"/>
          <p:nvPr userDrawn="1"/>
        </p:nvSpPr>
        <p:spPr>
          <a:xfrm>
            <a:off x="9209312" y="602598"/>
            <a:ext cx="2901822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i="0" u="none" strike="noStrike" kern="1500" spc="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思源宋体 CN Heavy" panose="02020900000000000000" pitchFamily="18" charset="-122"/>
                <a:ea typeface="思源宋体 CN Heavy" panose="02020900000000000000" pitchFamily="18" charset="-122"/>
                <a:hlinkClick r:id="rId22"/>
              </a:rPr>
              <a:t>www.ebpftravel.com</a:t>
            </a:r>
            <a:endParaRPr lang="en-US" altLang="zh-CN" i="0" kern="1500" spc="1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87" r:id="rId1"/>
    <p:sldLayoutId id="2147483988" r:id="rId2"/>
    <p:sldLayoutId id="2147483989" r:id="rId3"/>
    <p:sldLayoutId id="2147483990" r:id="rId4"/>
    <p:sldLayoutId id="2147483991" r:id="rId5"/>
    <p:sldLayoutId id="2147483992" r:id="rId6"/>
    <p:sldLayoutId id="2147483993" r:id="rId7"/>
    <p:sldLayoutId id="2147483994" r:id="rId8"/>
    <p:sldLayoutId id="2147483995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tx2">
              <a:lumMod val="75000"/>
            </a:schemeClr>
          </a:solidFill>
          <a:latin typeface="Source Han Sans CN Bold" panose="020B0500000000000000" pitchFamily="34" charset="-128"/>
          <a:ea typeface="Source Han Sans CN Bold" panose="020B0500000000000000" pitchFamily="34" charset="-128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kern="1200">
          <a:solidFill>
            <a:schemeClr val="tx2">
              <a:lumMod val="75000"/>
            </a:schemeClr>
          </a:solidFill>
          <a:latin typeface="Source Han Sans CN Regular" panose="020B0500000000000000" pitchFamily="34" charset="-128"/>
          <a:ea typeface="Source Han Sans CN Regular" panose="020B0500000000000000" pitchFamily="34" charset="-128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kern="1200">
          <a:solidFill>
            <a:schemeClr val="tx2">
              <a:lumMod val="75000"/>
            </a:schemeClr>
          </a:solidFill>
          <a:latin typeface="Source Han Sans CN Regular" panose="020B0500000000000000" pitchFamily="34" charset="-128"/>
          <a:ea typeface="Source Han Sans CN Regular" panose="020B0500000000000000" pitchFamily="34" charset="-128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kern="1200">
          <a:solidFill>
            <a:schemeClr val="tx2">
              <a:lumMod val="75000"/>
            </a:schemeClr>
          </a:solidFill>
          <a:latin typeface="Source Han Sans CN Regular" panose="020B0500000000000000" pitchFamily="34" charset="-128"/>
          <a:ea typeface="Source Han Sans CN Regular" panose="020B0500000000000000" pitchFamily="34" charset="-128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2">
              <a:lumMod val="75000"/>
            </a:schemeClr>
          </a:solidFill>
          <a:latin typeface="Source Han Sans CN Regular" panose="020B0500000000000000" pitchFamily="34" charset="-128"/>
          <a:ea typeface="Source Han Sans CN Regular" panose="020B0500000000000000" pitchFamily="34" charset="-128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2">
              <a:lumMod val="75000"/>
            </a:schemeClr>
          </a:solidFill>
          <a:latin typeface="Source Han Sans CN Regular" panose="020B0500000000000000" pitchFamily="34" charset="-128"/>
          <a:ea typeface="Source Han Sans CN Regular" panose="020B0500000000000000" pitchFamily="34" charset="-128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62CE24-4B9A-4FC6-8BD2-43C06B17E14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78271F-3D77-4A4A-A647-154385353537}" type="slidenum">
              <a:rPr lang="zh-CN" altLang="en-US" smtClean="0"/>
            </a:fld>
            <a:endParaRPr lang="zh-CN" altLang="en-US"/>
          </a:p>
        </p:txBody>
      </p:sp>
      <p:sp>
        <p:nvSpPr>
          <p:cNvPr id="9" name="文本框 8"/>
          <p:cNvSpPr txBox="1"/>
          <p:nvPr userDrawn="1"/>
        </p:nvSpPr>
        <p:spPr>
          <a:xfrm>
            <a:off x="9209312" y="233266"/>
            <a:ext cx="2901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首届中国</a:t>
            </a:r>
            <a:r>
              <a:rPr lang="en-US" altLang="zh-CN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eBPF</a:t>
            </a:r>
            <a:r>
              <a:rPr lang="zh-CN" altLang="en-US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研讨会</a:t>
            </a:r>
            <a:endParaRPr lang="zh-CN" altLang="en-US" b="1" spc="300" dirty="0">
              <a:solidFill>
                <a:schemeClr val="tx1">
                  <a:lumMod val="75000"/>
                  <a:lumOff val="25000"/>
                </a:schemeClr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9209312" y="602598"/>
            <a:ext cx="2901822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i="0" u="none" strike="noStrike" kern="1500" spc="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思源宋体 CN Heavy" panose="02020900000000000000" pitchFamily="18" charset="-122"/>
                <a:ea typeface="思源宋体 CN Heavy" panose="02020900000000000000" pitchFamily="18" charset="-122"/>
                <a:hlinkClick r:id="rId4"/>
              </a:rPr>
              <a:t>www.ebpftravel.com</a:t>
            </a:r>
            <a:endParaRPr lang="en-US" altLang="zh-CN" i="0" kern="1500" spc="1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pic>
        <p:nvPicPr>
          <p:cNvPr id="17" name="图片 16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927" y="-6359"/>
            <a:ext cx="1326021" cy="1217913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rgbClr val="333F50"/>
          </a:solidFill>
          <a:latin typeface="Source Han Sans CN Heavy" panose="020B0500000000000000" pitchFamily="34" charset="-128"/>
          <a:ea typeface="Source Han Sans CN Heavy" panose="020B0500000000000000" pitchFamily="34" charset="-128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>
              <a:lumMod val="75000"/>
            </a:schemeClr>
          </a:solidFill>
          <a:latin typeface="Source Han Sans CN Regular" panose="020B0500000000000000" pitchFamily="34" charset="-128"/>
          <a:ea typeface="Source Han Sans CN Regular" panose="020B0500000000000000" pitchFamily="34" charset="-128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>
              <a:lumMod val="75000"/>
            </a:schemeClr>
          </a:solidFill>
          <a:latin typeface="Source Han Sans CN Regular" panose="020B0500000000000000" pitchFamily="34" charset="-128"/>
          <a:ea typeface="Source Han Sans CN Regular" panose="020B0500000000000000" pitchFamily="34" charset="-128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>
              <a:lumMod val="75000"/>
            </a:schemeClr>
          </a:solidFill>
          <a:latin typeface="Source Han Sans CN Regular" panose="020B0500000000000000" pitchFamily="34" charset="-128"/>
          <a:ea typeface="Source Han Sans CN Regular" panose="020B0500000000000000" pitchFamily="34" charset="-128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>
              <a:lumMod val="75000"/>
            </a:schemeClr>
          </a:solidFill>
          <a:latin typeface="Source Han Sans CN Regular" panose="020B0500000000000000" pitchFamily="34" charset="-128"/>
          <a:ea typeface="Source Han Sans CN Regular" panose="020B0500000000000000" pitchFamily="34" charset="-128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>
              <a:lumMod val="75000"/>
            </a:schemeClr>
          </a:solidFill>
          <a:latin typeface="Source Han Sans CN Regular" panose="020B0500000000000000" pitchFamily="34" charset="-128"/>
          <a:ea typeface="Source Han Sans CN Regular" panose="020B0500000000000000" pitchFamily="34" charset="-128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812" b="15973"/>
          <a:stretch>
            <a:fillRect/>
          </a:stretch>
        </p:blipFill>
        <p:spPr>
          <a:xfrm flipH="1">
            <a:off x="-1293102" y="184729"/>
            <a:ext cx="4673600" cy="1447675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927" y="-6359"/>
            <a:ext cx="1326021" cy="1217913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dirty="0"/>
              <a:t>单击此处编辑母版标题样式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dirty="0"/>
              <a:t>单击此处编辑母版文本样式</a:t>
            </a:r>
            <a:endParaRPr kumimoji="1" lang="zh-CN" altLang="en-US" dirty="0"/>
          </a:p>
          <a:p>
            <a:pPr lvl="1"/>
            <a:r>
              <a:rPr kumimoji="1" lang="zh-CN" altLang="en-US" dirty="0"/>
              <a:t>二级</a:t>
            </a:r>
            <a:endParaRPr kumimoji="1" lang="zh-CN" altLang="en-US" dirty="0"/>
          </a:p>
          <a:p>
            <a:pPr lvl="2"/>
            <a:r>
              <a:rPr kumimoji="1" lang="zh-CN" altLang="en-US" dirty="0"/>
              <a:t>三级</a:t>
            </a:r>
            <a:endParaRPr kumimoji="1" lang="zh-CN" altLang="en-US" dirty="0"/>
          </a:p>
          <a:p>
            <a:pPr lvl="3"/>
            <a:r>
              <a:rPr kumimoji="1" lang="zh-CN" altLang="en-US" dirty="0"/>
              <a:t>四级</a:t>
            </a:r>
            <a:endParaRPr kumimoji="1" lang="zh-CN" altLang="en-US" dirty="0"/>
          </a:p>
          <a:p>
            <a:pPr lvl="4"/>
            <a:r>
              <a:rPr kumimoji="1" lang="zh-CN" altLang="en-US" dirty="0"/>
              <a:t>五级</a:t>
            </a:r>
            <a:endParaRPr kumimoji="1"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  <p:pic>
        <p:nvPicPr>
          <p:cNvPr id="7" name="图形 6"/>
          <p:cNvPicPr>
            <a:picLocks noChangeAspect="1"/>
          </p:cNvPicPr>
          <p:nvPr userDrawn="1"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387641" y="380087"/>
            <a:ext cx="847725" cy="428625"/>
          </a:xfrm>
          <a:prstGeom prst="rect">
            <a:avLst/>
          </a:prstGeom>
        </p:spPr>
      </p:pic>
      <p:pic>
        <p:nvPicPr>
          <p:cNvPr id="13" name="图形 12"/>
          <p:cNvPicPr>
            <a:picLocks noChangeAspect="1"/>
          </p:cNvPicPr>
          <p:nvPr userDrawn="1"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634662" y="5114541"/>
            <a:ext cx="1409700" cy="1162050"/>
          </a:xfrm>
          <a:prstGeom prst="rect">
            <a:avLst/>
          </a:prstGeom>
        </p:spPr>
      </p:pic>
      <p:pic>
        <p:nvPicPr>
          <p:cNvPr id="14" name="图形 13"/>
          <p:cNvPicPr>
            <a:picLocks noChangeAspect="1"/>
          </p:cNvPicPr>
          <p:nvPr userDrawn="1"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474076" y="5743575"/>
            <a:ext cx="3590924" cy="1104900"/>
          </a:xfrm>
          <a:prstGeom prst="rect">
            <a:avLst/>
          </a:prstGeom>
        </p:spPr>
      </p:pic>
      <p:pic>
        <p:nvPicPr>
          <p:cNvPr id="15" name="图形 14"/>
          <p:cNvPicPr>
            <a:picLocks noChangeAspect="1"/>
          </p:cNvPicPr>
          <p:nvPr userDrawn="1"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863387" y="153162"/>
            <a:ext cx="180975" cy="180975"/>
          </a:xfrm>
          <a:prstGeom prst="rect">
            <a:avLst/>
          </a:prstGeom>
        </p:spPr>
      </p:pic>
      <p:pic>
        <p:nvPicPr>
          <p:cNvPr id="16" name="图形 15"/>
          <p:cNvPicPr>
            <a:picLocks noChangeAspect="1"/>
          </p:cNvPicPr>
          <p:nvPr userDrawn="1"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-19927" y="5734050"/>
            <a:ext cx="6800850" cy="1123950"/>
          </a:xfrm>
          <a:prstGeom prst="rect">
            <a:avLst/>
          </a:prstGeom>
        </p:spPr>
      </p:pic>
      <p:sp>
        <p:nvSpPr>
          <p:cNvPr id="17" name="文本框 16"/>
          <p:cNvSpPr txBox="1"/>
          <p:nvPr userDrawn="1"/>
        </p:nvSpPr>
        <p:spPr>
          <a:xfrm>
            <a:off x="9209312" y="233266"/>
            <a:ext cx="2901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首届中国</a:t>
            </a:r>
            <a:r>
              <a:rPr lang="en-US" altLang="zh-CN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eBPF</a:t>
            </a:r>
            <a:r>
              <a:rPr lang="zh-CN" altLang="en-US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研讨会</a:t>
            </a:r>
            <a:endParaRPr lang="zh-CN" altLang="en-US" b="1" spc="300" dirty="0">
              <a:solidFill>
                <a:schemeClr val="tx1">
                  <a:lumMod val="75000"/>
                  <a:lumOff val="25000"/>
                </a:schemeClr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18" name="文本框 17"/>
          <p:cNvSpPr txBox="1"/>
          <p:nvPr userDrawn="1"/>
        </p:nvSpPr>
        <p:spPr>
          <a:xfrm>
            <a:off x="9209312" y="602598"/>
            <a:ext cx="2901822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i="0" u="none" strike="noStrike" kern="1500" spc="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思源宋体 CN Heavy" panose="02020900000000000000" pitchFamily="18" charset="-122"/>
                <a:ea typeface="思源宋体 CN Heavy" panose="02020900000000000000" pitchFamily="18" charset="-122"/>
                <a:hlinkClick r:id="rId22"/>
              </a:rPr>
              <a:t>www.ebpftravel.com</a:t>
            </a:r>
            <a:endParaRPr lang="en-US" altLang="zh-CN" i="0" kern="1500" spc="1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97" r:id="rId1"/>
    <p:sldLayoutId id="2147483998" r:id="rId2"/>
    <p:sldLayoutId id="2147483999" r:id="rId3"/>
    <p:sldLayoutId id="2147484000" r:id="rId4"/>
    <p:sldLayoutId id="2147484001" r:id="rId5"/>
    <p:sldLayoutId id="2147484002" r:id="rId6"/>
    <p:sldLayoutId id="2147484003" r:id="rId7"/>
    <p:sldLayoutId id="2147484004" r:id="rId8"/>
    <p:sldLayoutId id="2147484005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tx2">
              <a:lumMod val="75000"/>
            </a:schemeClr>
          </a:solidFill>
          <a:latin typeface="Source Han Sans CN Bold" panose="020B0500000000000000" pitchFamily="34" charset="-128"/>
          <a:ea typeface="Source Han Sans CN Bold" panose="020B0500000000000000" pitchFamily="34" charset="-128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kern="1200">
          <a:solidFill>
            <a:schemeClr val="tx2">
              <a:lumMod val="75000"/>
            </a:schemeClr>
          </a:solidFill>
          <a:latin typeface="Source Han Sans CN Regular" panose="020B0500000000000000" pitchFamily="34" charset="-128"/>
          <a:ea typeface="Source Han Sans CN Regular" panose="020B0500000000000000" pitchFamily="34" charset="-128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kern="1200">
          <a:solidFill>
            <a:schemeClr val="tx2">
              <a:lumMod val="75000"/>
            </a:schemeClr>
          </a:solidFill>
          <a:latin typeface="Source Han Sans CN Regular" panose="020B0500000000000000" pitchFamily="34" charset="-128"/>
          <a:ea typeface="Source Han Sans CN Regular" panose="020B0500000000000000" pitchFamily="34" charset="-128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kern="1200">
          <a:solidFill>
            <a:schemeClr val="tx2">
              <a:lumMod val="75000"/>
            </a:schemeClr>
          </a:solidFill>
          <a:latin typeface="Source Han Sans CN Regular" panose="020B0500000000000000" pitchFamily="34" charset="-128"/>
          <a:ea typeface="Source Han Sans CN Regular" panose="020B0500000000000000" pitchFamily="34" charset="-128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2">
              <a:lumMod val="75000"/>
            </a:schemeClr>
          </a:solidFill>
          <a:latin typeface="Source Han Sans CN Regular" panose="020B0500000000000000" pitchFamily="34" charset="-128"/>
          <a:ea typeface="Source Han Sans CN Regular" panose="020B0500000000000000" pitchFamily="34" charset="-128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2">
              <a:lumMod val="75000"/>
            </a:schemeClr>
          </a:solidFill>
          <a:latin typeface="Source Han Sans CN Regular" panose="020B0500000000000000" pitchFamily="34" charset="-128"/>
          <a:ea typeface="Source Han Sans CN Regular" panose="020B0500000000000000" pitchFamily="34" charset="-128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812" b="15973"/>
          <a:stretch>
            <a:fillRect/>
          </a:stretch>
        </p:blipFill>
        <p:spPr>
          <a:xfrm flipH="1">
            <a:off x="-1293102" y="184729"/>
            <a:ext cx="4673600" cy="1447675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927" y="-6359"/>
            <a:ext cx="1326021" cy="1217913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dirty="0"/>
              <a:t>单击此处编辑母版标题样式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dirty="0"/>
              <a:t>单击此处编辑母版文本样式</a:t>
            </a:r>
            <a:endParaRPr kumimoji="1" lang="zh-CN" altLang="en-US" dirty="0"/>
          </a:p>
          <a:p>
            <a:pPr lvl="1"/>
            <a:r>
              <a:rPr kumimoji="1" lang="zh-CN" altLang="en-US" dirty="0"/>
              <a:t>二级</a:t>
            </a:r>
            <a:endParaRPr kumimoji="1" lang="zh-CN" altLang="en-US" dirty="0"/>
          </a:p>
          <a:p>
            <a:pPr lvl="2"/>
            <a:r>
              <a:rPr kumimoji="1" lang="zh-CN" altLang="en-US" dirty="0"/>
              <a:t>三级</a:t>
            </a:r>
            <a:endParaRPr kumimoji="1" lang="zh-CN" altLang="en-US" dirty="0"/>
          </a:p>
          <a:p>
            <a:pPr lvl="3"/>
            <a:r>
              <a:rPr kumimoji="1" lang="zh-CN" altLang="en-US" dirty="0"/>
              <a:t>四级</a:t>
            </a:r>
            <a:endParaRPr kumimoji="1" lang="zh-CN" altLang="en-US" dirty="0"/>
          </a:p>
          <a:p>
            <a:pPr lvl="4"/>
            <a:r>
              <a:rPr kumimoji="1" lang="zh-CN" altLang="en-US" dirty="0"/>
              <a:t>五级</a:t>
            </a:r>
            <a:endParaRPr kumimoji="1"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  <p:pic>
        <p:nvPicPr>
          <p:cNvPr id="7" name="图形 6"/>
          <p:cNvPicPr>
            <a:picLocks noChangeAspect="1"/>
          </p:cNvPicPr>
          <p:nvPr userDrawn="1"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387641" y="380087"/>
            <a:ext cx="847725" cy="428625"/>
          </a:xfrm>
          <a:prstGeom prst="rect">
            <a:avLst/>
          </a:prstGeom>
        </p:spPr>
      </p:pic>
      <p:pic>
        <p:nvPicPr>
          <p:cNvPr id="13" name="图形 12"/>
          <p:cNvPicPr>
            <a:picLocks noChangeAspect="1"/>
          </p:cNvPicPr>
          <p:nvPr userDrawn="1"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634662" y="5114541"/>
            <a:ext cx="1409700" cy="1162050"/>
          </a:xfrm>
          <a:prstGeom prst="rect">
            <a:avLst/>
          </a:prstGeom>
        </p:spPr>
      </p:pic>
      <p:pic>
        <p:nvPicPr>
          <p:cNvPr id="14" name="图形 13"/>
          <p:cNvPicPr>
            <a:picLocks noChangeAspect="1"/>
          </p:cNvPicPr>
          <p:nvPr userDrawn="1"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474076" y="5743575"/>
            <a:ext cx="3590924" cy="1104900"/>
          </a:xfrm>
          <a:prstGeom prst="rect">
            <a:avLst/>
          </a:prstGeom>
        </p:spPr>
      </p:pic>
      <p:pic>
        <p:nvPicPr>
          <p:cNvPr id="15" name="图形 14"/>
          <p:cNvPicPr>
            <a:picLocks noChangeAspect="1"/>
          </p:cNvPicPr>
          <p:nvPr userDrawn="1"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863387" y="153162"/>
            <a:ext cx="180975" cy="180975"/>
          </a:xfrm>
          <a:prstGeom prst="rect">
            <a:avLst/>
          </a:prstGeom>
        </p:spPr>
      </p:pic>
      <p:pic>
        <p:nvPicPr>
          <p:cNvPr id="16" name="图形 15"/>
          <p:cNvPicPr>
            <a:picLocks noChangeAspect="1"/>
          </p:cNvPicPr>
          <p:nvPr userDrawn="1"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-19927" y="5734050"/>
            <a:ext cx="6800850" cy="1123950"/>
          </a:xfrm>
          <a:prstGeom prst="rect">
            <a:avLst/>
          </a:prstGeom>
        </p:spPr>
      </p:pic>
      <p:sp>
        <p:nvSpPr>
          <p:cNvPr id="17" name="文本框 16"/>
          <p:cNvSpPr txBox="1"/>
          <p:nvPr userDrawn="1"/>
        </p:nvSpPr>
        <p:spPr>
          <a:xfrm>
            <a:off x="9209312" y="233266"/>
            <a:ext cx="2901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首届中国</a:t>
            </a:r>
            <a:r>
              <a:rPr lang="en-US" altLang="zh-CN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eBPF</a:t>
            </a:r>
            <a:r>
              <a:rPr lang="zh-CN" altLang="en-US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研讨会</a:t>
            </a:r>
            <a:endParaRPr lang="zh-CN" altLang="en-US" b="1" spc="300" dirty="0">
              <a:solidFill>
                <a:schemeClr val="tx1">
                  <a:lumMod val="75000"/>
                  <a:lumOff val="25000"/>
                </a:schemeClr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18" name="文本框 17"/>
          <p:cNvSpPr txBox="1"/>
          <p:nvPr userDrawn="1"/>
        </p:nvSpPr>
        <p:spPr>
          <a:xfrm>
            <a:off x="9209312" y="602598"/>
            <a:ext cx="2901822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i="0" u="none" strike="noStrike" kern="1500" spc="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思源宋体 CN Heavy" panose="02020900000000000000" pitchFamily="18" charset="-122"/>
                <a:ea typeface="思源宋体 CN Heavy" panose="02020900000000000000" pitchFamily="18" charset="-122"/>
                <a:hlinkClick r:id="rId22"/>
              </a:rPr>
              <a:t>www.ebpftravel.com</a:t>
            </a:r>
            <a:endParaRPr lang="en-US" altLang="zh-CN" i="0" kern="1500" spc="1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07" r:id="rId1"/>
    <p:sldLayoutId id="2147484008" r:id="rId2"/>
    <p:sldLayoutId id="2147484009" r:id="rId3"/>
    <p:sldLayoutId id="2147484010" r:id="rId4"/>
    <p:sldLayoutId id="2147484011" r:id="rId5"/>
    <p:sldLayoutId id="2147484012" r:id="rId6"/>
    <p:sldLayoutId id="2147484013" r:id="rId7"/>
    <p:sldLayoutId id="2147484014" r:id="rId8"/>
    <p:sldLayoutId id="2147484015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tx2">
              <a:lumMod val="75000"/>
            </a:schemeClr>
          </a:solidFill>
          <a:latin typeface="Source Han Sans CN Bold" panose="020B0500000000000000" pitchFamily="34" charset="-128"/>
          <a:ea typeface="Source Han Sans CN Bold" panose="020B0500000000000000" pitchFamily="34" charset="-128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kern="1200">
          <a:solidFill>
            <a:schemeClr val="tx2">
              <a:lumMod val="75000"/>
            </a:schemeClr>
          </a:solidFill>
          <a:latin typeface="Source Han Sans CN Regular" panose="020B0500000000000000" pitchFamily="34" charset="-128"/>
          <a:ea typeface="Source Han Sans CN Regular" panose="020B0500000000000000" pitchFamily="34" charset="-128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kern="1200">
          <a:solidFill>
            <a:schemeClr val="tx2">
              <a:lumMod val="75000"/>
            </a:schemeClr>
          </a:solidFill>
          <a:latin typeface="Source Han Sans CN Regular" panose="020B0500000000000000" pitchFamily="34" charset="-128"/>
          <a:ea typeface="Source Han Sans CN Regular" panose="020B0500000000000000" pitchFamily="34" charset="-128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kern="1200">
          <a:solidFill>
            <a:schemeClr val="tx2">
              <a:lumMod val="75000"/>
            </a:schemeClr>
          </a:solidFill>
          <a:latin typeface="Source Han Sans CN Regular" panose="020B0500000000000000" pitchFamily="34" charset="-128"/>
          <a:ea typeface="Source Han Sans CN Regular" panose="020B0500000000000000" pitchFamily="34" charset="-128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2">
              <a:lumMod val="75000"/>
            </a:schemeClr>
          </a:solidFill>
          <a:latin typeface="Source Han Sans CN Regular" panose="020B0500000000000000" pitchFamily="34" charset="-128"/>
          <a:ea typeface="Source Han Sans CN Regular" panose="020B0500000000000000" pitchFamily="34" charset="-128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2">
              <a:lumMod val="75000"/>
            </a:schemeClr>
          </a:solidFill>
          <a:latin typeface="Source Han Sans CN Regular" panose="020B0500000000000000" pitchFamily="34" charset="-128"/>
          <a:ea typeface="Source Han Sans CN Regular" panose="020B0500000000000000" pitchFamily="34" charset="-128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812" b="15973"/>
          <a:stretch>
            <a:fillRect/>
          </a:stretch>
        </p:blipFill>
        <p:spPr>
          <a:xfrm flipH="1">
            <a:off x="-1293102" y="184729"/>
            <a:ext cx="4673600" cy="1447675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927" y="-6359"/>
            <a:ext cx="1326021" cy="1217913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dirty="0"/>
              <a:t>单击此处编辑母版标题样式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dirty="0"/>
              <a:t>单击此处编辑母版文本样式</a:t>
            </a:r>
            <a:endParaRPr kumimoji="1" lang="zh-CN" altLang="en-US" dirty="0"/>
          </a:p>
          <a:p>
            <a:pPr lvl="1"/>
            <a:r>
              <a:rPr kumimoji="1" lang="zh-CN" altLang="en-US" dirty="0"/>
              <a:t>二级</a:t>
            </a:r>
            <a:endParaRPr kumimoji="1" lang="zh-CN" altLang="en-US" dirty="0"/>
          </a:p>
          <a:p>
            <a:pPr lvl="2"/>
            <a:r>
              <a:rPr kumimoji="1" lang="zh-CN" altLang="en-US" dirty="0"/>
              <a:t>三级</a:t>
            </a:r>
            <a:endParaRPr kumimoji="1" lang="zh-CN" altLang="en-US" dirty="0"/>
          </a:p>
          <a:p>
            <a:pPr lvl="3"/>
            <a:r>
              <a:rPr kumimoji="1" lang="zh-CN" altLang="en-US" dirty="0"/>
              <a:t>四级</a:t>
            </a:r>
            <a:endParaRPr kumimoji="1" lang="zh-CN" altLang="en-US" dirty="0"/>
          </a:p>
          <a:p>
            <a:pPr lvl="4"/>
            <a:r>
              <a:rPr kumimoji="1" lang="zh-CN" altLang="en-US" dirty="0"/>
              <a:t>五级</a:t>
            </a:r>
            <a:endParaRPr kumimoji="1"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  <p:pic>
        <p:nvPicPr>
          <p:cNvPr id="7" name="图形 6"/>
          <p:cNvPicPr>
            <a:picLocks noChangeAspect="1"/>
          </p:cNvPicPr>
          <p:nvPr userDrawn="1"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387641" y="380087"/>
            <a:ext cx="847725" cy="428625"/>
          </a:xfrm>
          <a:prstGeom prst="rect">
            <a:avLst/>
          </a:prstGeom>
        </p:spPr>
      </p:pic>
      <p:pic>
        <p:nvPicPr>
          <p:cNvPr id="13" name="图形 12"/>
          <p:cNvPicPr>
            <a:picLocks noChangeAspect="1"/>
          </p:cNvPicPr>
          <p:nvPr userDrawn="1"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634662" y="5114541"/>
            <a:ext cx="1409700" cy="1162050"/>
          </a:xfrm>
          <a:prstGeom prst="rect">
            <a:avLst/>
          </a:prstGeom>
        </p:spPr>
      </p:pic>
      <p:pic>
        <p:nvPicPr>
          <p:cNvPr id="14" name="图形 13"/>
          <p:cNvPicPr>
            <a:picLocks noChangeAspect="1"/>
          </p:cNvPicPr>
          <p:nvPr userDrawn="1"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474076" y="5743575"/>
            <a:ext cx="3590924" cy="1104900"/>
          </a:xfrm>
          <a:prstGeom prst="rect">
            <a:avLst/>
          </a:prstGeom>
        </p:spPr>
      </p:pic>
      <p:pic>
        <p:nvPicPr>
          <p:cNvPr id="15" name="图形 14"/>
          <p:cNvPicPr>
            <a:picLocks noChangeAspect="1"/>
          </p:cNvPicPr>
          <p:nvPr userDrawn="1"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863387" y="153162"/>
            <a:ext cx="180975" cy="180975"/>
          </a:xfrm>
          <a:prstGeom prst="rect">
            <a:avLst/>
          </a:prstGeom>
        </p:spPr>
      </p:pic>
      <p:pic>
        <p:nvPicPr>
          <p:cNvPr id="16" name="图形 15"/>
          <p:cNvPicPr>
            <a:picLocks noChangeAspect="1"/>
          </p:cNvPicPr>
          <p:nvPr userDrawn="1"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-19927" y="5734050"/>
            <a:ext cx="6800850" cy="1123950"/>
          </a:xfrm>
          <a:prstGeom prst="rect">
            <a:avLst/>
          </a:prstGeom>
        </p:spPr>
      </p:pic>
      <p:sp>
        <p:nvSpPr>
          <p:cNvPr id="17" name="文本框 16"/>
          <p:cNvSpPr txBox="1"/>
          <p:nvPr userDrawn="1"/>
        </p:nvSpPr>
        <p:spPr>
          <a:xfrm>
            <a:off x="9209312" y="233266"/>
            <a:ext cx="2901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首届中国</a:t>
            </a:r>
            <a:r>
              <a:rPr lang="en-US" altLang="zh-CN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eBPF</a:t>
            </a:r>
            <a:r>
              <a:rPr lang="zh-CN" altLang="en-US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研讨会</a:t>
            </a:r>
            <a:endParaRPr lang="zh-CN" altLang="en-US" b="1" spc="300" dirty="0">
              <a:solidFill>
                <a:schemeClr val="tx1">
                  <a:lumMod val="75000"/>
                  <a:lumOff val="25000"/>
                </a:schemeClr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18" name="文本框 17"/>
          <p:cNvSpPr txBox="1"/>
          <p:nvPr userDrawn="1"/>
        </p:nvSpPr>
        <p:spPr>
          <a:xfrm>
            <a:off x="9209312" y="602598"/>
            <a:ext cx="2901822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i="0" u="none" strike="noStrike" kern="1500" spc="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思源宋体 CN Heavy" panose="02020900000000000000" pitchFamily="18" charset="-122"/>
                <a:ea typeface="思源宋体 CN Heavy" panose="02020900000000000000" pitchFamily="18" charset="-122"/>
                <a:hlinkClick r:id="rId22"/>
              </a:rPr>
              <a:t>www.ebpftravel.com</a:t>
            </a:r>
            <a:endParaRPr lang="en-US" altLang="zh-CN" i="0" kern="1500" spc="1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17" r:id="rId1"/>
    <p:sldLayoutId id="2147484018" r:id="rId2"/>
    <p:sldLayoutId id="2147484019" r:id="rId3"/>
    <p:sldLayoutId id="2147484020" r:id="rId4"/>
    <p:sldLayoutId id="2147484021" r:id="rId5"/>
    <p:sldLayoutId id="2147484022" r:id="rId6"/>
    <p:sldLayoutId id="2147484023" r:id="rId7"/>
    <p:sldLayoutId id="2147484024" r:id="rId8"/>
    <p:sldLayoutId id="2147484025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tx2">
              <a:lumMod val="75000"/>
            </a:schemeClr>
          </a:solidFill>
          <a:latin typeface="Source Han Sans CN Bold" panose="020B0500000000000000" pitchFamily="34" charset="-128"/>
          <a:ea typeface="Source Han Sans CN Bold" panose="020B0500000000000000" pitchFamily="34" charset="-128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kern="1200">
          <a:solidFill>
            <a:schemeClr val="tx2">
              <a:lumMod val="75000"/>
            </a:schemeClr>
          </a:solidFill>
          <a:latin typeface="Source Han Sans CN Regular" panose="020B0500000000000000" pitchFamily="34" charset="-128"/>
          <a:ea typeface="Source Han Sans CN Regular" panose="020B0500000000000000" pitchFamily="34" charset="-128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kern="1200">
          <a:solidFill>
            <a:schemeClr val="tx2">
              <a:lumMod val="75000"/>
            </a:schemeClr>
          </a:solidFill>
          <a:latin typeface="Source Han Sans CN Regular" panose="020B0500000000000000" pitchFamily="34" charset="-128"/>
          <a:ea typeface="Source Han Sans CN Regular" panose="020B0500000000000000" pitchFamily="34" charset="-128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kern="1200">
          <a:solidFill>
            <a:schemeClr val="tx2">
              <a:lumMod val="75000"/>
            </a:schemeClr>
          </a:solidFill>
          <a:latin typeface="Source Han Sans CN Regular" panose="020B0500000000000000" pitchFamily="34" charset="-128"/>
          <a:ea typeface="Source Han Sans CN Regular" panose="020B0500000000000000" pitchFamily="34" charset="-128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2">
              <a:lumMod val="75000"/>
            </a:schemeClr>
          </a:solidFill>
          <a:latin typeface="Source Han Sans CN Regular" panose="020B0500000000000000" pitchFamily="34" charset="-128"/>
          <a:ea typeface="Source Han Sans CN Regular" panose="020B0500000000000000" pitchFamily="34" charset="-128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2">
              <a:lumMod val="75000"/>
            </a:schemeClr>
          </a:solidFill>
          <a:latin typeface="Source Han Sans CN Regular" panose="020B0500000000000000" pitchFamily="34" charset="-128"/>
          <a:ea typeface="Source Han Sans CN Regular" panose="020B0500000000000000" pitchFamily="34" charset="-128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812" b="15973"/>
          <a:stretch>
            <a:fillRect/>
          </a:stretch>
        </p:blipFill>
        <p:spPr>
          <a:xfrm flipH="1">
            <a:off x="-1293102" y="184729"/>
            <a:ext cx="4673600" cy="1447675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927" y="-6359"/>
            <a:ext cx="1326021" cy="1217913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dirty="0"/>
              <a:t>单击此处编辑母版标题样式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dirty="0"/>
              <a:t>单击此处编辑母版文本样式</a:t>
            </a:r>
            <a:endParaRPr kumimoji="1" lang="zh-CN" altLang="en-US" dirty="0"/>
          </a:p>
          <a:p>
            <a:pPr lvl="1"/>
            <a:r>
              <a:rPr kumimoji="1" lang="zh-CN" altLang="en-US" dirty="0"/>
              <a:t>二级</a:t>
            </a:r>
            <a:endParaRPr kumimoji="1" lang="zh-CN" altLang="en-US" dirty="0"/>
          </a:p>
          <a:p>
            <a:pPr lvl="2"/>
            <a:r>
              <a:rPr kumimoji="1" lang="zh-CN" altLang="en-US" dirty="0"/>
              <a:t>三级</a:t>
            </a:r>
            <a:endParaRPr kumimoji="1" lang="zh-CN" altLang="en-US" dirty="0"/>
          </a:p>
          <a:p>
            <a:pPr lvl="3"/>
            <a:r>
              <a:rPr kumimoji="1" lang="zh-CN" altLang="en-US" dirty="0"/>
              <a:t>四级</a:t>
            </a:r>
            <a:endParaRPr kumimoji="1" lang="zh-CN" altLang="en-US" dirty="0"/>
          </a:p>
          <a:p>
            <a:pPr lvl="4"/>
            <a:r>
              <a:rPr kumimoji="1" lang="zh-CN" altLang="en-US" dirty="0"/>
              <a:t>五级</a:t>
            </a:r>
            <a:endParaRPr kumimoji="1"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  <p:pic>
        <p:nvPicPr>
          <p:cNvPr id="7" name="图形 6"/>
          <p:cNvPicPr>
            <a:picLocks noChangeAspect="1"/>
          </p:cNvPicPr>
          <p:nvPr userDrawn="1"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387641" y="380087"/>
            <a:ext cx="847725" cy="428625"/>
          </a:xfrm>
          <a:prstGeom prst="rect">
            <a:avLst/>
          </a:prstGeom>
        </p:spPr>
      </p:pic>
      <p:pic>
        <p:nvPicPr>
          <p:cNvPr id="13" name="图形 12"/>
          <p:cNvPicPr>
            <a:picLocks noChangeAspect="1"/>
          </p:cNvPicPr>
          <p:nvPr userDrawn="1"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634662" y="5114541"/>
            <a:ext cx="1409700" cy="1162050"/>
          </a:xfrm>
          <a:prstGeom prst="rect">
            <a:avLst/>
          </a:prstGeom>
        </p:spPr>
      </p:pic>
      <p:pic>
        <p:nvPicPr>
          <p:cNvPr id="14" name="图形 13"/>
          <p:cNvPicPr>
            <a:picLocks noChangeAspect="1"/>
          </p:cNvPicPr>
          <p:nvPr userDrawn="1"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474076" y="5743575"/>
            <a:ext cx="3590924" cy="1104900"/>
          </a:xfrm>
          <a:prstGeom prst="rect">
            <a:avLst/>
          </a:prstGeom>
        </p:spPr>
      </p:pic>
      <p:pic>
        <p:nvPicPr>
          <p:cNvPr id="15" name="图形 14"/>
          <p:cNvPicPr>
            <a:picLocks noChangeAspect="1"/>
          </p:cNvPicPr>
          <p:nvPr userDrawn="1"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863387" y="153162"/>
            <a:ext cx="180975" cy="180975"/>
          </a:xfrm>
          <a:prstGeom prst="rect">
            <a:avLst/>
          </a:prstGeom>
        </p:spPr>
      </p:pic>
      <p:pic>
        <p:nvPicPr>
          <p:cNvPr id="16" name="图形 15"/>
          <p:cNvPicPr>
            <a:picLocks noChangeAspect="1"/>
          </p:cNvPicPr>
          <p:nvPr userDrawn="1"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-19927" y="5734050"/>
            <a:ext cx="6800850" cy="1123950"/>
          </a:xfrm>
          <a:prstGeom prst="rect">
            <a:avLst/>
          </a:prstGeom>
        </p:spPr>
      </p:pic>
      <p:sp>
        <p:nvSpPr>
          <p:cNvPr id="17" name="文本框 16"/>
          <p:cNvSpPr txBox="1"/>
          <p:nvPr userDrawn="1"/>
        </p:nvSpPr>
        <p:spPr>
          <a:xfrm>
            <a:off x="9209312" y="233266"/>
            <a:ext cx="2901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首届中国</a:t>
            </a:r>
            <a:r>
              <a:rPr lang="en-US" altLang="zh-CN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eBPF</a:t>
            </a:r>
            <a:r>
              <a:rPr lang="zh-CN" altLang="en-US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研讨会</a:t>
            </a:r>
            <a:endParaRPr lang="zh-CN" altLang="en-US" b="1" spc="300" dirty="0">
              <a:solidFill>
                <a:schemeClr val="tx1">
                  <a:lumMod val="75000"/>
                  <a:lumOff val="25000"/>
                </a:schemeClr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18" name="文本框 17"/>
          <p:cNvSpPr txBox="1"/>
          <p:nvPr userDrawn="1"/>
        </p:nvSpPr>
        <p:spPr>
          <a:xfrm>
            <a:off x="9209312" y="602598"/>
            <a:ext cx="2901822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i="0" u="none" strike="noStrike" kern="1500" spc="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思源宋体 CN Heavy" panose="02020900000000000000" pitchFamily="18" charset="-122"/>
                <a:ea typeface="思源宋体 CN Heavy" panose="02020900000000000000" pitchFamily="18" charset="-122"/>
                <a:hlinkClick r:id="rId22"/>
              </a:rPr>
              <a:t>www.ebpftravel.com</a:t>
            </a:r>
            <a:endParaRPr lang="en-US" altLang="zh-CN" i="0" kern="1500" spc="1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27" r:id="rId1"/>
    <p:sldLayoutId id="2147484028" r:id="rId2"/>
    <p:sldLayoutId id="2147484029" r:id="rId3"/>
    <p:sldLayoutId id="2147484030" r:id="rId4"/>
    <p:sldLayoutId id="2147484031" r:id="rId5"/>
    <p:sldLayoutId id="2147484032" r:id="rId6"/>
    <p:sldLayoutId id="2147484033" r:id="rId7"/>
    <p:sldLayoutId id="2147484034" r:id="rId8"/>
    <p:sldLayoutId id="2147484035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tx2">
              <a:lumMod val="75000"/>
            </a:schemeClr>
          </a:solidFill>
          <a:latin typeface="Source Han Sans CN Bold" panose="020B0500000000000000" pitchFamily="34" charset="-128"/>
          <a:ea typeface="Source Han Sans CN Bold" panose="020B0500000000000000" pitchFamily="34" charset="-128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kern="1200">
          <a:solidFill>
            <a:schemeClr val="tx2">
              <a:lumMod val="75000"/>
            </a:schemeClr>
          </a:solidFill>
          <a:latin typeface="Source Han Sans CN Regular" panose="020B0500000000000000" pitchFamily="34" charset="-128"/>
          <a:ea typeface="Source Han Sans CN Regular" panose="020B0500000000000000" pitchFamily="34" charset="-128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kern="1200">
          <a:solidFill>
            <a:schemeClr val="tx2">
              <a:lumMod val="75000"/>
            </a:schemeClr>
          </a:solidFill>
          <a:latin typeface="Source Han Sans CN Regular" panose="020B0500000000000000" pitchFamily="34" charset="-128"/>
          <a:ea typeface="Source Han Sans CN Regular" panose="020B0500000000000000" pitchFamily="34" charset="-128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kern="1200">
          <a:solidFill>
            <a:schemeClr val="tx2">
              <a:lumMod val="75000"/>
            </a:schemeClr>
          </a:solidFill>
          <a:latin typeface="Source Han Sans CN Regular" panose="020B0500000000000000" pitchFamily="34" charset="-128"/>
          <a:ea typeface="Source Han Sans CN Regular" panose="020B0500000000000000" pitchFamily="34" charset="-128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2">
              <a:lumMod val="75000"/>
            </a:schemeClr>
          </a:solidFill>
          <a:latin typeface="Source Han Sans CN Regular" panose="020B0500000000000000" pitchFamily="34" charset="-128"/>
          <a:ea typeface="Source Han Sans CN Regular" panose="020B0500000000000000" pitchFamily="34" charset="-128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2">
              <a:lumMod val="75000"/>
            </a:schemeClr>
          </a:solidFill>
          <a:latin typeface="Source Han Sans CN Regular" panose="020B0500000000000000" pitchFamily="34" charset="-128"/>
          <a:ea typeface="Source Han Sans CN Regular" panose="020B0500000000000000" pitchFamily="34" charset="-128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812" b="15973"/>
          <a:stretch>
            <a:fillRect/>
          </a:stretch>
        </p:blipFill>
        <p:spPr>
          <a:xfrm flipH="1">
            <a:off x="-1293102" y="184729"/>
            <a:ext cx="4673600" cy="1447675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927" y="-6359"/>
            <a:ext cx="1326021" cy="1217913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dirty="0"/>
              <a:t>单击此处编辑母版标题样式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dirty="0"/>
              <a:t>单击此处编辑母版文本样式</a:t>
            </a:r>
            <a:endParaRPr kumimoji="1" lang="zh-CN" altLang="en-US" dirty="0"/>
          </a:p>
          <a:p>
            <a:pPr lvl="1"/>
            <a:r>
              <a:rPr kumimoji="1" lang="zh-CN" altLang="en-US" dirty="0"/>
              <a:t>二级</a:t>
            </a:r>
            <a:endParaRPr kumimoji="1" lang="zh-CN" altLang="en-US" dirty="0"/>
          </a:p>
          <a:p>
            <a:pPr lvl="2"/>
            <a:r>
              <a:rPr kumimoji="1" lang="zh-CN" altLang="en-US" dirty="0"/>
              <a:t>三级</a:t>
            </a:r>
            <a:endParaRPr kumimoji="1" lang="zh-CN" altLang="en-US" dirty="0"/>
          </a:p>
          <a:p>
            <a:pPr lvl="3"/>
            <a:r>
              <a:rPr kumimoji="1" lang="zh-CN" altLang="en-US" dirty="0"/>
              <a:t>四级</a:t>
            </a:r>
            <a:endParaRPr kumimoji="1" lang="zh-CN" altLang="en-US" dirty="0"/>
          </a:p>
          <a:p>
            <a:pPr lvl="4"/>
            <a:r>
              <a:rPr kumimoji="1" lang="zh-CN" altLang="en-US" dirty="0"/>
              <a:t>五级</a:t>
            </a:r>
            <a:endParaRPr kumimoji="1"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  <p:pic>
        <p:nvPicPr>
          <p:cNvPr id="7" name="图形 6"/>
          <p:cNvPicPr>
            <a:picLocks noChangeAspect="1"/>
          </p:cNvPicPr>
          <p:nvPr userDrawn="1"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387641" y="380087"/>
            <a:ext cx="847725" cy="428625"/>
          </a:xfrm>
          <a:prstGeom prst="rect">
            <a:avLst/>
          </a:prstGeom>
        </p:spPr>
      </p:pic>
      <p:pic>
        <p:nvPicPr>
          <p:cNvPr id="13" name="图形 12"/>
          <p:cNvPicPr>
            <a:picLocks noChangeAspect="1"/>
          </p:cNvPicPr>
          <p:nvPr userDrawn="1"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634662" y="5114541"/>
            <a:ext cx="1409700" cy="1162050"/>
          </a:xfrm>
          <a:prstGeom prst="rect">
            <a:avLst/>
          </a:prstGeom>
        </p:spPr>
      </p:pic>
      <p:pic>
        <p:nvPicPr>
          <p:cNvPr id="14" name="图形 13"/>
          <p:cNvPicPr>
            <a:picLocks noChangeAspect="1"/>
          </p:cNvPicPr>
          <p:nvPr userDrawn="1"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474076" y="5743575"/>
            <a:ext cx="3590924" cy="1104900"/>
          </a:xfrm>
          <a:prstGeom prst="rect">
            <a:avLst/>
          </a:prstGeom>
        </p:spPr>
      </p:pic>
      <p:pic>
        <p:nvPicPr>
          <p:cNvPr id="15" name="图形 14"/>
          <p:cNvPicPr>
            <a:picLocks noChangeAspect="1"/>
          </p:cNvPicPr>
          <p:nvPr userDrawn="1"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863387" y="153162"/>
            <a:ext cx="180975" cy="180975"/>
          </a:xfrm>
          <a:prstGeom prst="rect">
            <a:avLst/>
          </a:prstGeom>
        </p:spPr>
      </p:pic>
      <p:pic>
        <p:nvPicPr>
          <p:cNvPr id="16" name="图形 15"/>
          <p:cNvPicPr>
            <a:picLocks noChangeAspect="1"/>
          </p:cNvPicPr>
          <p:nvPr userDrawn="1"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-19927" y="5734050"/>
            <a:ext cx="6800850" cy="1123950"/>
          </a:xfrm>
          <a:prstGeom prst="rect">
            <a:avLst/>
          </a:prstGeom>
        </p:spPr>
      </p:pic>
      <p:sp>
        <p:nvSpPr>
          <p:cNvPr id="17" name="文本框 16"/>
          <p:cNvSpPr txBox="1"/>
          <p:nvPr userDrawn="1"/>
        </p:nvSpPr>
        <p:spPr>
          <a:xfrm>
            <a:off x="9209312" y="233266"/>
            <a:ext cx="2901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首届中国</a:t>
            </a:r>
            <a:r>
              <a:rPr lang="en-US" altLang="zh-CN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eBPF</a:t>
            </a:r>
            <a:r>
              <a:rPr lang="zh-CN" altLang="en-US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研讨会</a:t>
            </a:r>
            <a:endParaRPr lang="zh-CN" altLang="en-US" b="1" spc="300" dirty="0">
              <a:solidFill>
                <a:schemeClr val="tx1">
                  <a:lumMod val="75000"/>
                  <a:lumOff val="25000"/>
                </a:schemeClr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18" name="文本框 17"/>
          <p:cNvSpPr txBox="1"/>
          <p:nvPr userDrawn="1"/>
        </p:nvSpPr>
        <p:spPr>
          <a:xfrm>
            <a:off x="9209312" y="602598"/>
            <a:ext cx="2901822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i="0" u="none" strike="noStrike" kern="1500" spc="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思源宋体 CN Heavy" panose="02020900000000000000" pitchFamily="18" charset="-122"/>
                <a:ea typeface="思源宋体 CN Heavy" panose="02020900000000000000" pitchFamily="18" charset="-122"/>
                <a:hlinkClick r:id="rId22"/>
              </a:rPr>
              <a:t>www.ebpftravel.com</a:t>
            </a:r>
            <a:endParaRPr lang="en-US" altLang="zh-CN" i="0" kern="1500" spc="1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37" r:id="rId1"/>
    <p:sldLayoutId id="2147484038" r:id="rId2"/>
    <p:sldLayoutId id="2147484039" r:id="rId3"/>
    <p:sldLayoutId id="2147484040" r:id="rId4"/>
    <p:sldLayoutId id="2147484041" r:id="rId5"/>
    <p:sldLayoutId id="2147484042" r:id="rId6"/>
    <p:sldLayoutId id="2147484043" r:id="rId7"/>
    <p:sldLayoutId id="2147484044" r:id="rId8"/>
    <p:sldLayoutId id="2147484045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tx2">
              <a:lumMod val="75000"/>
            </a:schemeClr>
          </a:solidFill>
          <a:latin typeface="Source Han Sans CN Bold" panose="020B0500000000000000" pitchFamily="34" charset="-128"/>
          <a:ea typeface="Source Han Sans CN Bold" panose="020B0500000000000000" pitchFamily="34" charset="-128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kern="1200">
          <a:solidFill>
            <a:schemeClr val="tx2">
              <a:lumMod val="75000"/>
            </a:schemeClr>
          </a:solidFill>
          <a:latin typeface="Source Han Sans CN Regular" panose="020B0500000000000000" pitchFamily="34" charset="-128"/>
          <a:ea typeface="Source Han Sans CN Regular" panose="020B0500000000000000" pitchFamily="34" charset="-128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kern="1200">
          <a:solidFill>
            <a:schemeClr val="tx2">
              <a:lumMod val="75000"/>
            </a:schemeClr>
          </a:solidFill>
          <a:latin typeface="Source Han Sans CN Regular" panose="020B0500000000000000" pitchFamily="34" charset="-128"/>
          <a:ea typeface="Source Han Sans CN Regular" panose="020B0500000000000000" pitchFamily="34" charset="-128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kern="1200">
          <a:solidFill>
            <a:schemeClr val="tx2">
              <a:lumMod val="75000"/>
            </a:schemeClr>
          </a:solidFill>
          <a:latin typeface="Source Han Sans CN Regular" panose="020B0500000000000000" pitchFamily="34" charset="-128"/>
          <a:ea typeface="Source Han Sans CN Regular" panose="020B0500000000000000" pitchFamily="34" charset="-128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2">
              <a:lumMod val="75000"/>
            </a:schemeClr>
          </a:solidFill>
          <a:latin typeface="Source Han Sans CN Regular" panose="020B0500000000000000" pitchFamily="34" charset="-128"/>
          <a:ea typeface="Source Han Sans CN Regular" panose="020B0500000000000000" pitchFamily="34" charset="-128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2">
              <a:lumMod val="75000"/>
            </a:schemeClr>
          </a:solidFill>
          <a:latin typeface="Source Han Sans CN Regular" panose="020B0500000000000000" pitchFamily="34" charset="-128"/>
          <a:ea typeface="Source Han Sans CN Regular" panose="020B0500000000000000" pitchFamily="34" charset="-128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812" b="15973"/>
          <a:stretch>
            <a:fillRect/>
          </a:stretch>
        </p:blipFill>
        <p:spPr>
          <a:xfrm flipH="1">
            <a:off x="-1293102" y="184729"/>
            <a:ext cx="4673600" cy="1447675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927" y="-6359"/>
            <a:ext cx="1326021" cy="1217913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dirty="0"/>
              <a:t>单击此处编辑母版标题样式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dirty="0"/>
              <a:t>单击此处编辑母版文本样式</a:t>
            </a:r>
            <a:endParaRPr kumimoji="1" lang="zh-CN" altLang="en-US" dirty="0"/>
          </a:p>
          <a:p>
            <a:pPr lvl="1"/>
            <a:r>
              <a:rPr kumimoji="1" lang="zh-CN" altLang="en-US" dirty="0"/>
              <a:t>二级</a:t>
            </a:r>
            <a:endParaRPr kumimoji="1" lang="zh-CN" altLang="en-US" dirty="0"/>
          </a:p>
          <a:p>
            <a:pPr lvl="2"/>
            <a:r>
              <a:rPr kumimoji="1" lang="zh-CN" altLang="en-US" dirty="0"/>
              <a:t>三级</a:t>
            </a:r>
            <a:endParaRPr kumimoji="1" lang="zh-CN" altLang="en-US" dirty="0"/>
          </a:p>
          <a:p>
            <a:pPr lvl="3"/>
            <a:r>
              <a:rPr kumimoji="1" lang="zh-CN" altLang="en-US" dirty="0"/>
              <a:t>四级</a:t>
            </a:r>
            <a:endParaRPr kumimoji="1" lang="zh-CN" altLang="en-US" dirty="0"/>
          </a:p>
          <a:p>
            <a:pPr lvl="4"/>
            <a:r>
              <a:rPr kumimoji="1" lang="zh-CN" altLang="en-US" dirty="0"/>
              <a:t>五级</a:t>
            </a:r>
            <a:endParaRPr kumimoji="1"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  <p:pic>
        <p:nvPicPr>
          <p:cNvPr id="7" name="图形 6"/>
          <p:cNvPicPr>
            <a:picLocks noChangeAspect="1"/>
          </p:cNvPicPr>
          <p:nvPr userDrawn="1"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387641" y="380087"/>
            <a:ext cx="847725" cy="428625"/>
          </a:xfrm>
          <a:prstGeom prst="rect">
            <a:avLst/>
          </a:prstGeom>
        </p:spPr>
      </p:pic>
      <p:pic>
        <p:nvPicPr>
          <p:cNvPr id="13" name="图形 12"/>
          <p:cNvPicPr>
            <a:picLocks noChangeAspect="1"/>
          </p:cNvPicPr>
          <p:nvPr userDrawn="1"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634662" y="5114541"/>
            <a:ext cx="1409700" cy="1162050"/>
          </a:xfrm>
          <a:prstGeom prst="rect">
            <a:avLst/>
          </a:prstGeom>
        </p:spPr>
      </p:pic>
      <p:pic>
        <p:nvPicPr>
          <p:cNvPr id="14" name="图形 13"/>
          <p:cNvPicPr>
            <a:picLocks noChangeAspect="1"/>
          </p:cNvPicPr>
          <p:nvPr userDrawn="1"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474076" y="5743575"/>
            <a:ext cx="3590924" cy="1104900"/>
          </a:xfrm>
          <a:prstGeom prst="rect">
            <a:avLst/>
          </a:prstGeom>
        </p:spPr>
      </p:pic>
      <p:pic>
        <p:nvPicPr>
          <p:cNvPr id="15" name="图形 14"/>
          <p:cNvPicPr>
            <a:picLocks noChangeAspect="1"/>
          </p:cNvPicPr>
          <p:nvPr userDrawn="1"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863387" y="153162"/>
            <a:ext cx="180975" cy="180975"/>
          </a:xfrm>
          <a:prstGeom prst="rect">
            <a:avLst/>
          </a:prstGeom>
        </p:spPr>
      </p:pic>
      <p:pic>
        <p:nvPicPr>
          <p:cNvPr id="16" name="图形 15"/>
          <p:cNvPicPr>
            <a:picLocks noChangeAspect="1"/>
          </p:cNvPicPr>
          <p:nvPr userDrawn="1"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-19927" y="5734050"/>
            <a:ext cx="6800850" cy="1123950"/>
          </a:xfrm>
          <a:prstGeom prst="rect">
            <a:avLst/>
          </a:prstGeom>
        </p:spPr>
      </p:pic>
      <p:sp>
        <p:nvSpPr>
          <p:cNvPr id="17" name="文本框 16"/>
          <p:cNvSpPr txBox="1"/>
          <p:nvPr userDrawn="1"/>
        </p:nvSpPr>
        <p:spPr>
          <a:xfrm>
            <a:off x="9209312" y="233266"/>
            <a:ext cx="2901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首届中国</a:t>
            </a:r>
            <a:r>
              <a:rPr lang="en-US" altLang="zh-CN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eBPF</a:t>
            </a:r>
            <a:r>
              <a:rPr lang="zh-CN" altLang="en-US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研讨会</a:t>
            </a:r>
            <a:endParaRPr lang="zh-CN" altLang="en-US" b="1" spc="300" dirty="0">
              <a:solidFill>
                <a:schemeClr val="tx1">
                  <a:lumMod val="75000"/>
                  <a:lumOff val="25000"/>
                </a:schemeClr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18" name="文本框 17"/>
          <p:cNvSpPr txBox="1"/>
          <p:nvPr userDrawn="1"/>
        </p:nvSpPr>
        <p:spPr>
          <a:xfrm>
            <a:off x="9209312" y="602598"/>
            <a:ext cx="2901822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i="0" u="none" strike="noStrike" kern="1500" spc="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思源宋体 CN Heavy" panose="02020900000000000000" pitchFamily="18" charset="-122"/>
                <a:ea typeface="思源宋体 CN Heavy" panose="02020900000000000000" pitchFamily="18" charset="-122"/>
                <a:hlinkClick r:id="rId22"/>
              </a:rPr>
              <a:t>www.ebpftravel.com</a:t>
            </a:r>
            <a:endParaRPr lang="en-US" altLang="zh-CN" i="0" kern="1500" spc="1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47" r:id="rId1"/>
    <p:sldLayoutId id="2147484048" r:id="rId2"/>
    <p:sldLayoutId id="2147484049" r:id="rId3"/>
    <p:sldLayoutId id="2147484050" r:id="rId4"/>
    <p:sldLayoutId id="2147484051" r:id="rId5"/>
    <p:sldLayoutId id="2147484052" r:id="rId6"/>
    <p:sldLayoutId id="2147484053" r:id="rId7"/>
    <p:sldLayoutId id="2147484054" r:id="rId8"/>
    <p:sldLayoutId id="2147484055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tx2">
              <a:lumMod val="75000"/>
            </a:schemeClr>
          </a:solidFill>
          <a:latin typeface="Source Han Sans CN Bold" panose="020B0500000000000000" pitchFamily="34" charset="-128"/>
          <a:ea typeface="Source Han Sans CN Bold" panose="020B0500000000000000" pitchFamily="34" charset="-128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kern="1200">
          <a:solidFill>
            <a:schemeClr val="tx2">
              <a:lumMod val="75000"/>
            </a:schemeClr>
          </a:solidFill>
          <a:latin typeface="Source Han Sans CN Regular" panose="020B0500000000000000" pitchFamily="34" charset="-128"/>
          <a:ea typeface="Source Han Sans CN Regular" panose="020B0500000000000000" pitchFamily="34" charset="-128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kern="1200">
          <a:solidFill>
            <a:schemeClr val="tx2">
              <a:lumMod val="75000"/>
            </a:schemeClr>
          </a:solidFill>
          <a:latin typeface="Source Han Sans CN Regular" panose="020B0500000000000000" pitchFamily="34" charset="-128"/>
          <a:ea typeface="Source Han Sans CN Regular" panose="020B0500000000000000" pitchFamily="34" charset="-128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kern="1200">
          <a:solidFill>
            <a:schemeClr val="tx2">
              <a:lumMod val="75000"/>
            </a:schemeClr>
          </a:solidFill>
          <a:latin typeface="Source Han Sans CN Regular" panose="020B0500000000000000" pitchFamily="34" charset="-128"/>
          <a:ea typeface="Source Han Sans CN Regular" panose="020B0500000000000000" pitchFamily="34" charset="-128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2">
              <a:lumMod val="75000"/>
            </a:schemeClr>
          </a:solidFill>
          <a:latin typeface="Source Han Sans CN Regular" panose="020B0500000000000000" pitchFamily="34" charset="-128"/>
          <a:ea typeface="Source Han Sans CN Regular" panose="020B0500000000000000" pitchFamily="34" charset="-128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2">
              <a:lumMod val="75000"/>
            </a:schemeClr>
          </a:solidFill>
          <a:latin typeface="Source Han Sans CN Regular" panose="020B0500000000000000" pitchFamily="34" charset="-128"/>
          <a:ea typeface="Source Han Sans CN Regular" panose="020B0500000000000000" pitchFamily="34" charset="-128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812" b="15973"/>
          <a:stretch>
            <a:fillRect/>
          </a:stretch>
        </p:blipFill>
        <p:spPr>
          <a:xfrm flipH="1">
            <a:off x="-1293102" y="184729"/>
            <a:ext cx="4673600" cy="1447675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927" y="-6359"/>
            <a:ext cx="1326021" cy="1217913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dirty="0"/>
              <a:t>单击此处编辑母版标题样式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dirty="0"/>
              <a:t>单击此处编辑母版文本样式</a:t>
            </a:r>
            <a:endParaRPr kumimoji="1" lang="zh-CN" altLang="en-US" dirty="0"/>
          </a:p>
          <a:p>
            <a:pPr lvl="1"/>
            <a:r>
              <a:rPr kumimoji="1" lang="zh-CN" altLang="en-US" dirty="0"/>
              <a:t>二级</a:t>
            </a:r>
            <a:endParaRPr kumimoji="1" lang="zh-CN" altLang="en-US" dirty="0"/>
          </a:p>
          <a:p>
            <a:pPr lvl="2"/>
            <a:r>
              <a:rPr kumimoji="1" lang="zh-CN" altLang="en-US" dirty="0"/>
              <a:t>三级</a:t>
            </a:r>
            <a:endParaRPr kumimoji="1" lang="zh-CN" altLang="en-US" dirty="0"/>
          </a:p>
          <a:p>
            <a:pPr lvl="3"/>
            <a:r>
              <a:rPr kumimoji="1" lang="zh-CN" altLang="en-US" dirty="0"/>
              <a:t>四级</a:t>
            </a:r>
            <a:endParaRPr kumimoji="1" lang="zh-CN" altLang="en-US" dirty="0"/>
          </a:p>
          <a:p>
            <a:pPr lvl="4"/>
            <a:r>
              <a:rPr kumimoji="1" lang="zh-CN" altLang="en-US" dirty="0"/>
              <a:t>五级</a:t>
            </a:r>
            <a:endParaRPr kumimoji="1"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  <p:pic>
        <p:nvPicPr>
          <p:cNvPr id="7" name="图形 6"/>
          <p:cNvPicPr>
            <a:picLocks noChangeAspect="1"/>
          </p:cNvPicPr>
          <p:nvPr userDrawn="1"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387641" y="380087"/>
            <a:ext cx="847725" cy="428625"/>
          </a:xfrm>
          <a:prstGeom prst="rect">
            <a:avLst/>
          </a:prstGeom>
        </p:spPr>
      </p:pic>
      <p:pic>
        <p:nvPicPr>
          <p:cNvPr id="13" name="图形 12"/>
          <p:cNvPicPr>
            <a:picLocks noChangeAspect="1"/>
          </p:cNvPicPr>
          <p:nvPr userDrawn="1"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634662" y="5114541"/>
            <a:ext cx="1409700" cy="1162050"/>
          </a:xfrm>
          <a:prstGeom prst="rect">
            <a:avLst/>
          </a:prstGeom>
        </p:spPr>
      </p:pic>
      <p:pic>
        <p:nvPicPr>
          <p:cNvPr id="14" name="图形 13"/>
          <p:cNvPicPr>
            <a:picLocks noChangeAspect="1"/>
          </p:cNvPicPr>
          <p:nvPr userDrawn="1"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474076" y="5743575"/>
            <a:ext cx="3590924" cy="1104900"/>
          </a:xfrm>
          <a:prstGeom prst="rect">
            <a:avLst/>
          </a:prstGeom>
        </p:spPr>
      </p:pic>
      <p:pic>
        <p:nvPicPr>
          <p:cNvPr id="15" name="图形 14"/>
          <p:cNvPicPr>
            <a:picLocks noChangeAspect="1"/>
          </p:cNvPicPr>
          <p:nvPr userDrawn="1"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863387" y="153162"/>
            <a:ext cx="180975" cy="180975"/>
          </a:xfrm>
          <a:prstGeom prst="rect">
            <a:avLst/>
          </a:prstGeom>
        </p:spPr>
      </p:pic>
      <p:pic>
        <p:nvPicPr>
          <p:cNvPr id="16" name="图形 15"/>
          <p:cNvPicPr>
            <a:picLocks noChangeAspect="1"/>
          </p:cNvPicPr>
          <p:nvPr userDrawn="1"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-19927" y="5734050"/>
            <a:ext cx="6800850" cy="1123950"/>
          </a:xfrm>
          <a:prstGeom prst="rect">
            <a:avLst/>
          </a:prstGeom>
        </p:spPr>
      </p:pic>
      <p:sp>
        <p:nvSpPr>
          <p:cNvPr id="17" name="文本框 16"/>
          <p:cNvSpPr txBox="1"/>
          <p:nvPr userDrawn="1"/>
        </p:nvSpPr>
        <p:spPr>
          <a:xfrm>
            <a:off x="9209312" y="233266"/>
            <a:ext cx="2901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首届中国</a:t>
            </a:r>
            <a:r>
              <a:rPr lang="en-US" altLang="zh-CN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eBPF</a:t>
            </a:r>
            <a:r>
              <a:rPr lang="zh-CN" altLang="en-US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研讨会</a:t>
            </a:r>
            <a:endParaRPr lang="zh-CN" altLang="en-US" b="1" spc="300" dirty="0">
              <a:solidFill>
                <a:schemeClr val="tx1">
                  <a:lumMod val="75000"/>
                  <a:lumOff val="25000"/>
                </a:schemeClr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18" name="文本框 17"/>
          <p:cNvSpPr txBox="1"/>
          <p:nvPr userDrawn="1"/>
        </p:nvSpPr>
        <p:spPr>
          <a:xfrm>
            <a:off x="9209312" y="602598"/>
            <a:ext cx="2901822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i="0" u="none" strike="noStrike" kern="1500" spc="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思源宋体 CN Heavy" panose="02020900000000000000" pitchFamily="18" charset="-122"/>
                <a:ea typeface="思源宋体 CN Heavy" panose="02020900000000000000" pitchFamily="18" charset="-122"/>
                <a:hlinkClick r:id="rId22"/>
              </a:rPr>
              <a:t>www.ebpftravel.com</a:t>
            </a:r>
            <a:endParaRPr lang="en-US" altLang="zh-CN" i="0" kern="1500" spc="1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57" r:id="rId1"/>
    <p:sldLayoutId id="2147484058" r:id="rId2"/>
    <p:sldLayoutId id="2147484059" r:id="rId3"/>
    <p:sldLayoutId id="2147484060" r:id="rId4"/>
    <p:sldLayoutId id="2147484061" r:id="rId5"/>
    <p:sldLayoutId id="2147484062" r:id="rId6"/>
    <p:sldLayoutId id="2147484063" r:id="rId7"/>
    <p:sldLayoutId id="2147484064" r:id="rId8"/>
    <p:sldLayoutId id="2147484065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tx2">
              <a:lumMod val="75000"/>
            </a:schemeClr>
          </a:solidFill>
          <a:latin typeface="Source Han Sans CN Bold" panose="020B0500000000000000" pitchFamily="34" charset="-128"/>
          <a:ea typeface="Source Han Sans CN Bold" panose="020B0500000000000000" pitchFamily="34" charset="-128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kern="1200">
          <a:solidFill>
            <a:schemeClr val="tx2">
              <a:lumMod val="75000"/>
            </a:schemeClr>
          </a:solidFill>
          <a:latin typeface="Source Han Sans CN Regular" panose="020B0500000000000000" pitchFamily="34" charset="-128"/>
          <a:ea typeface="Source Han Sans CN Regular" panose="020B0500000000000000" pitchFamily="34" charset="-128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kern="1200">
          <a:solidFill>
            <a:schemeClr val="tx2">
              <a:lumMod val="75000"/>
            </a:schemeClr>
          </a:solidFill>
          <a:latin typeface="Source Han Sans CN Regular" panose="020B0500000000000000" pitchFamily="34" charset="-128"/>
          <a:ea typeface="Source Han Sans CN Regular" panose="020B0500000000000000" pitchFamily="34" charset="-128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kern="1200">
          <a:solidFill>
            <a:schemeClr val="tx2">
              <a:lumMod val="75000"/>
            </a:schemeClr>
          </a:solidFill>
          <a:latin typeface="Source Han Sans CN Regular" panose="020B0500000000000000" pitchFamily="34" charset="-128"/>
          <a:ea typeface="Source Han Sans CN Regular" panose="020B0500000000000000" pitchFamily="34" charset="-128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2">
              <a:lumMod val="75000"/>
            </a:schemeClr>
          </a:solidFill>
          <a:latin typeface="Source Han Sans CN Regular" panose="020B0500000000000000" pitchFamily="34" charset="-128"/>
          <a:ea typeface="Source Han Sans CN Regular" panose="020B0500000000000000" pitchFamily="34" charset="-128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2">
              <a:lumMod val="75000"/>
            </a:schemeClr>
          </a:solidFill>
          <a:latin typeface="Source Han Sans CN Regular" panose="020B0500000000000000" pitchFamily="34" charset="-128"/>
          <a:ea typeface="Source Han Sans CN Regular" panose="020B0500000000000000" pitchFamily="34" charset="-128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812" b="15973"/>
          <a:stretch>
            <a:fillRect/>
          </a:stretch>
        </p:blipFill>
        <p:spPr>
          <a:xfrm flipH="1">
            <a:off x="-1293102" y="184729"/>
            <a:ext cx="4673600" cy="1447675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927" y="-6359"/>
            <a:ext cx="1326021" cy="1217913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dirty="0"/>
              <a:t>单击此处编辑母版标题样式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dirty="0"/>
              <a:t>单击此处编辑母版文本样式</a:t>
            </a:r>
            <a:endParaRPr kumimoji="1" lang="zh-CN" altLang="en-US" dirty="0"/>
          </a:p>
          <a:p>
            <a:pPr lvl="1"/>
            <a:r>
              <a:rPr kumimoji="1" lang="zh-CN" altLang="en-US" dirty="0"/>
              <a:t>二级</a:t>
            </a:r>
            <a:endParaRPr kumimoji="1" lang="zh-CN" altLang="en-US" dirty="0"/>
          </a:p>
          <a:p>
            <a:pPr lvl="2"/>
            <a:r>
              <a:rPr kumimoji="1" lang="zh-CN" altLang="en-US" dirty="0"/>
              <a:t>三级</a:t>
            </a:r>
            <a:endParaRPr kumimoji="1" lang="zh-CN" altLang="en-US" dirty="0"/>
          </a:p>
          <a:p>
            <a:pPr lvl="3"/>
            <a:r>
              <a:rPr kumimoji="1" lang="zh-CN" altLang="en-US" dirty="0"/>
              <a:t>四级</a:t>
            </a:r>
            <a:endParaRPr kumimoji="1" lang="zh-CN" altLang="en-US" dirty="0"/>
          </a:p>
          <a:p>
            <a:pPr lvl="4"/>
            <a:r>
              <a:rPr kumimoji="1" lang="zh-CN" altLang="en-US" dirty="0"/>
              <a:t>五级</a:t>
            </a:r>
            <a:endParaRPr kumimoji="1"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  <p:pic>
        <p:nvPicPr>
          <p:cNvPr id="7" name="图形 6"/>
          <p:cNvPicPr>
            <a:picLocks noChangeAspect="1"/>
          </p:cNvPicPr>
          <p:nvPr userDrawn="1"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387641" y="380087"/>
            <a:ext cx="847725" cy="428625"/>
          </a:xfrm>
          <a:prstGeom prst="rect">
            <a:avLst/>
          </a:prstGeom>
        </p:spPr>
      </p:pic>
      <p:pic>
        <p:nvPicPr>
          <p:cNvPr id="13" name="图形 12"/>
          <p:cNvPicPr>
            <a:picLocks noChangeAspect="1"/>
          </p:cNvPicPr>
          <p:nvPr userDrawn="1"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634662" y="5114541"/>
            <a:ext cx="1409700" cy="1162050"/>
          </a:xfrm>
          <a:prstGeom prst="rect">
            <a:avLst/>
          </a:prstGeom>
        </p:spPr>
      </p:pic>
      <p:pic>
        <p:nvPicPr>
          <p:cNvPr id="14" name="图形 13"/>
          <p:cNvPicPr>
            <a:picLocks noChangeAspect="1"/>
          </p:cNvPicPr>
          <p:nvPr userDrawn="1"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474076" y="5743575"/>
            <a:ext cx="3590924" cy="1104900"/>
          </a:xfrm>
          <a:prstGeom prst="rect">
            <a:avLst/>
          </a:prstGeom>
        </p:spPr>
      </p:pic>
      <p:pic>
        <p:nvPicPr>
          <p:cNvPr id="15" name="图形 14"/>
          <p:cNvPicPr>
            <a:picLocks noChangeAspect="1"/>
          </p:cNvPicPr>
          <p:nvPr userDrawn="1"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863387" y="153162"/>
            <a:ext cx="180975" cy="180975"/>
          </a:xfrm>
          <a:prstGeom prst="rect">
            <a:avLst/>
          </a:prstGeom>
        </p:spPr>
      </p:pic>
      <p:pic>
        <p:nvPicPr>
          <p:cNvPr id="16" name="图形 15"/>
          <p:cNvPicPr>
            <a:picLocks noChangeAspect="1"/>
          </p:cNvPicPr>
          <p:nvPr userDrawn="1"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-19927" y="5734050"/>
            <a:ext cx="6800850" cy="1123950"/>
          </a:xfrm>
          <a:prstGeom prst="rect">
            <a:avLst/>
          </a:prstGeom>
        </p:spPr>
      </p:pic>
      <p:sp>
        <p:nvSpPr>
          <p:cNvPr id="17" name="文本框 16"/>
          <p:cNvSpPr txBox="1"/>
          <p:nvPr userDrawn="1"/>
        </p:nvSpPr>
        <p:spPr>
          <a:xfrm>
            <a:off x="9209312" y="233266"/>
            <a:ext cx="2901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首届中国</a:t>
            </a:r>
            <a:r>
              <a:rPr lang="en-US" altLang="zh-CN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eBPF</a:t>
            </a:r>
            <a:r>
              <a:rPr lang="zh-CN" altLang="en-US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研讨会</a:t>
            </a:r>
            <a:endParaRPr lang="zh-CN" altLang="en-US" b="1" spc="300" dirty="0">
              <a:solidFill>
                <a:schemeClr val="tx1">
                  <a:lumMod val="75000"/>
                  <a:lumOff val="25000"/>
                </a:schemeClr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18" name="文本框 17"/>
          <p:cNvSpPr txBox="1"/>
          <p:nvPr userDrawn="1"/>
        </p:nvSpPr>
        <p:spPr>
          <a:xfrm>
            <a:off x="9209312" y="602598"/>
            <a:ext cx="2901822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i="0" u="none" strike="noStrike" kern="1500" spc="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思源宋体 CN Heavy" panose="02020900000000000000" pitchFamily="18" charset="-122"/>
                <a:ea typeface="思源宋体 CN Heavy" panose="02020900000000000000" pitchFamily="18" charset="-122"/>
                <a:hlinkClick r:id="rId22"/>
              </a:rPr>
              <a:t>www.ebpftravel.com</a:t>
            </a:r>
            <a:endParaRPr lang="en-US" altLang="zh-CN" i="0" kern="1500" spc="1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67" r:id="rId1"/>
    <p:sldLayoutId id="2147484068" r:id="rId2"/>
    <p:sldLayoutId id="2147484069" r:id="rId3"/>
    <p:sldLayoutId id="2147484070" r:id="rId4"/>
    <p:sldLayoutId id="2147484071" r:id="rId5"/>
    <p:sldLayoutId id="2147484072" r:id="rId6"/>
    <p:sldLayoutId id="2147484073" r:id="rId7"/>
    <p:sldLayoutId id="2147484074" r:id="rId8"/>
    <p:sldLayoutId id="2147484075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tx2">
              <a:lumMod val="75000"/>
            </a:schemeClr>
          </a:solidFill>
          <a:latin typeface="Source Han Sans CN Bold" panose="020B0500000000000000" pitchFamily="34" charset="-128"/>
          <a:ea typeface="Source Han Sans CN Bold" panose="020B0500000000000000" pitchFamily="34" charset="-128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kern="1200">
          <a:solidFill>
            <a:schemeClr val="tx2">
              <a:lumMod val="75000"/>
            </a:schemeClr>
          </a:solidFill>
          <a:latin typeface="Source Han Sans CN Regular" panose="020B0500000000000000" pitchFamily="34" charset="-128"/>
          <a:ea typeface="Source Han Sans CN Regular" panose="020B0500000000000000" pitchFamily="34" charset="-128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kern="1200">
          <a:solidFill>
            <a:schemeClr val="tx2">
              <a:lumMod val="75000"/>
            </a:schemeClr>
          </a:solidFill>
          <a:latin typeface="Source Han Sans CN Regular" panose="020B0500000000000000" pitchFamily="34" charset="-128"/>
          <a:ea typeface="Source Han Sans CN Regular" panose="020B0500000000000000" pitchFamily="34" charset="-128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kern="1200">
          <a:solidFill>
            <a:schemeClr val="tx2">
              <a:lumMod val="75000"/>
            </a:schemeClr>
          </a:solidFill>
          <a:latin typeface="Source Han Sans CN Regular" panose="020B0500000000000000" pitchFamily="34" charset="-128"/>
          <a:ea typeface="Source Han Sans CN Regular" panose="020B0500000000000000" pitchFamily="34" charset="-128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2">
              <a:lumMod val="75000"/>
            </a:schemeClr>
          </a:solidFill>
          <a:latin typeface="Source Han Sans CN Regular" panose="020B0500000000000000" pitchFamily="34" charset="-128"/>
          <a:ea typeface="Source Han Sans CN Regular" panose="020B0500000000000000" pitchFamily="34" charset="-128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2">
              <a:lumMod val="75000"/>
            </a:schemeClr>
          </a:solidFill>
          <a:latin typeface="Source Han Sans CN Regular" panose="020B0500000000000000" pitchFamily="34" charset="-128"/>
          <a:ea typeface="Source Han Sans CN Regular" panose="020B0500000000000000" pitchFamily="34" charset="-128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812" b="15973"/>
          <a:stretch>
            <a:fillRect/>
          </a:stretch>
        </p:blipFill>
        <p:spPr>
          <a:xfrm flipH="1">
            <a:off x="-1293102" y="184729"/>
            <a:ext cx="4673600" cy="1447675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927" y="-6359"/>
            <a:ext cx="1326021" cy="1217913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dirty="0"/>
              <a:t>单击此处编辑母版标题样式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dirty="0"/>
              <a:t>单击此处编辑母版文本样式</a:t>
            </a:r>
            <a:endParaRPr kumimoji="1" lang="zh-CN" altLang="en-US" dirty="0"/>
          </a:p>
          <a:p>
            <a:pPr lvl="1"/>
            <a:r>
              <a:rPr kumimoji="1" lang="zh-CN" altLang="en-US" dirty="0"/>
              <a:t>二级</a:t>
            </a:r>
            <a:endParaRPr kumimoji="1" lang="zh-CN" altLang="en-US" dirty="0"/>
          </a:p>
          <a:p>
            <a:pPr lvl="2"/>
            <a:r>
              <a:rPr kumimoji="1" lang="zh-CN" altLang="en-US" dirty="0"/>
              <a:t>三级</a:t>
            </a:r>
            <a:endParaRPr kumimoji="1" lang="zh-CN" altLang="en-US" dirty="0"/>
          </a:p>
          <a:p>
            <a:pPr lvl="3"/>
            <a:r>
              <a:rPr kumimoji="1" lang="zh-CN" altLang="en-US" dirty="0"/>
              <a:t>四级</a:t>
            </a:r>
            <a:endParaRPr kumimoji="1" lang="zh-CN" altLang="en-US" dirty="0"/>
          </a:p>
          <a:p>
            <a:pPr lvl="4"/>
            <a:r>
              <a:rPr kumimoji="1" lang="zh-CN" altLang="en-US" dirty="0"/>
              <a:t>五级</a:t>
            </a:r>
            <a:endParaRPr kumimoji="1"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  <p:pic>
        <p:nvPicPr>
          <p:cNvPr id="7" name="图形 6"/>
          <p:cNvPicPr>
            <a:picLocks noChangeAspect="1"/>
          </p:cNvPicPr>
          <p:nvPr userDrawn="1"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387641" y="380087"/>
            <a:ext cx="847725" cy="428625"/>
          </a:xfrm>
          <a:prstGeom prst="rect">
            <a:avLst/>
          </a:prstGeom>
        </p:spPr>
      </p:pic>
      <p:pic>
        <p:nvPicPr>
          <p:cNvPr id="13" name="图形 12"/>
          <p:cNvPicPr>
            <a:picLocks noChangeAspect="1"/>
          </p:cNvPicPr>
          <p:nvPr userDrawn="1"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634662" y="5114541"/>
            <a:ext cx="1409700" cy="1162050"/>
          </a:xfrm>
          <a:prstGeom prst="rect">
            <a:avLst/>
          </a:prstGeom>
        </p:spPr>
      </p:pic>
      <p:pic>
        <p:nvPicPr>
          <p:cNvPr id="14" name="图形 13"/>
          <p:cNvPicPr>
            <a:picLocks noChangeAspect="1"/>
          </p:cNvPicPr>
          <p:nvPr userDrawn="1"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474076" y="5743575"/>
            <a:ext cx="3590924" cy="1104900"/>
          </a:xfrm>
          <a:prstGeom prst="rect">
            <a:avLst/>
          </a:prstGeom>
        </p:spPr>
      </p:pic>
      <p:pic>
        <p:nvPicPr>
          <p:cNvPr id="15" name="图形 14"/>
          <p:cNvPicPr>
            <a:picLocks noChangeAspect="1"/>
          </p:cNvPicPr>
          <p:nvPr userDrawn="1"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863387" y="153162"/>
            <a:ext cx="180975" cy="180975"/>
          </a:xfrm>
          <a:prstGeom prst="rect">
            <a:avLst/>
          </a:prstGeom>
        </p:spPr>
      </p:pic>
      <p:pic>
        <p:nvPicPr>
          <p:cNvPr id="16" name="图形 15"/>
          <p:cNvPicPr>
            <a:picLocks noChangeAspect="1"/>
          </p:cNvPicPr>
          <p:nvPr userDrawn="1"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-19927" y="5734050"/>
            <a:ext cx="6800850" cy="1123950"/>
          </a:xfrm>
          <a:prstGeom prst="rect">
            <a:avLst/>
          </a:prstGeom>
        </p:spPr>
      </p:pic>
      <p:sp>
        <p:nvSpPr>
          <p:cNvPr id="17" name="文本框 16"/>
          <p:cNvSpPr txBox="1"/>
          <p:nvPr userDrawn="1"/>
        </p:nvSpPr>
        <p:spPr>
          <a:xfrm>
            <a:off x="9209312" y="233266"/>
            <a:ext cx="2901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首届中国</a:t>
            </a:r>
            <a:r>
              <a:rPr lang="en-US" altLang="zh-CN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eBPF</a:t>
            </a:r>
            <a:r>
              <a:rPr lang="zh-CN" altLang="en-US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研讨会</a:t>
            </a:r>
            <a:endParaRPr lang="zh-CN" altLang="en-US" b="1" spc="300" dirty="0">
              <a:solidFill>
                <a:schemeClr val="tx1">
                  <a:lumMod val="75000"/>
                  <a:lumOff val="25000"/>
                </a:schemeClr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18" name="文本框 17"/>
          <p:cNvSpPr txBox="1"/>
          <p:nvPr userDrawn="1"/>
        </p:nvSpPr>
        <p:spPr>
          <a:xfrm>
            <a:off x="9209312" y="602598"/>
            <a:ext cx="2901822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i="0" u="none" strike="noStrike" kern="1500" spc="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思源宋体 CN Heavy" panose="02020900000000000000" pitchFamily="18" charset="-122"/>
                <a:ea typeface="思源宋体 CN Heavy" panose="02020900000000000000" pitchFamily="18" charset="-122"/>
                <a:hlinkClick r:id="rId22"/>
              </a:rPr>
              <a:t>www.ebpftravel.com</a:t>
            </a:r>
            <a:endParaRPr lang="en-US" altLang="zh-CN" i="0" kern="1500" spc="1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  <p:sldLayoutId id="2147484083" r:id="rId7"/>
    <p:sldLayoutId id="2147484084" r:id="rId8"/>
    <p:sldLayoutId id="2147484085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tx2">
              <a:lumMod val="75000"/>
            </a:schemeClr>
          </a:solidFill>
          <a:latin typeface="Source Han Sans CN Bold" panose="020B0500000000000000" pitchFamily="34" charset="-128"/>
          <a:ea typeface="Source Han Sans CN Bold" panose="020B0500000000000000" pitchFamily="34" charset="-128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kern="1200">
          <a:solidFill>
            <a:schemeClr val="tx2">
              <a:lumMod val="75000"/>
            </a:schemeClr>
          </a:solidFill>
          <a:latin typeface="Source Han Sans CN Regular" panose="020B0500000000000000" pitchFamily="34" charset="-128"/>
          <a:ea typeface="Source Han Sans CN Regular" panose="020B0500000000000000" pitchFamily="34" charset="-128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kern="1200">
          <a:solidFill>
            <a:schemeClr val="tx2">
              <a:lumMod val="75000"/>
            </a:schemeClr>
          </a:solidFill>
          <a:latin typeface="Source Han Sans CN Regular" panose="020B0500000000000000" pitchFamily="34" charset="-128"/>
          <a:ea typeface="Source Han Sans CN Regular" panose="020B0500000000000000" pitchFamily="34" charset="-128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kern="1200">
          <a:solidFill>
            <a:schemeClr val="tx2">
              <a:lumMod val="75000"/>
            </a:schemeClr>
          </a:solidFill>
          <a:latin typeface="Source Han Sans CN Regular" panose="020B0500000000000000" pitchFamily="34" charset="-128"/>
          <a:ea typeface="Source Han Sans CN Regular" panose="020B0500000000000000" pitchFamily="34" charset="-128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2">
              <a:lumMod val="75000"/>
            </a:schemeClr>
          </a:solidFill>
          <a:latin typeface="Source Han Sans CN Regular" panose="020B0500000000000000" pitchFamily="34" charset="-128"/>
          <a:ea typeface="Source Han Sans CN Regular" panose="020B0500000000000000" pitchFamily="34" charset="-128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2">
              <a:lumMod val="75000"/>
            </a:schemeClr>
          </a:solidFill>
          <a:latin typeface="Source Han Sans CN Regular" panose="020B0500000000000000" pitchFamily="34" charset="-128"/>
          <a:ea typeface="Source Han Sans CN Regular" panose="020B0500000000000000" pitchFamily="34" charset="-128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812" b="15973"/>
          <a:stretch>
            <a:fillRect/>
          </a:stretch>
        </p:blipFill>
        <p:spPr>
          <a:xfrm flipH="1">
            <a:off x="-1293102" y="184729"/>
            <a:ext cx="4673600" cy="1447675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927" y="-6359"/>
            <a:ext cx="1326021" cy="1217913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dirty="0"/>
              <a:t>单击此处编辑母版标题样式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dirty="0"/>
              <a:t>单击此处编辑母版文本样式</a:t>
            </a:r>
            <a:endParaRPr kumimoji="1" lang="zh-CN" altLang="en-US" dirty="0"/>
          </a:p>
          <a:p>
            <a:pPr lvl="1"/>
            <a:r>
              <a:rPr kumimoji="1" lang="zh-CN" altLang="en-US" dirty="0"/>
              <a:t>二级</a:t>
            </a:r>
            <a:endParaRPr kumimoji="1" lang="zh-CN" altLang="en-US" dirty="0"/>
          </a:p>
          <a:p>
            <a:pPr lvl="2"/>
            <a:r>
              <a:rPr kumimoji="1" lang="zh-CN" altLang="en-US" dirty="0"/>
              <a:t>三级</a:t>
            </a:r>
            <a:endParaRPr kumimoji="1" lang="zh-CN" altLang="en-US" dirty="0"/>
          </a:p>
          <a:p>
            <a:pPr lvl="3"/>
            <a:r>
              <a:rPr kumimoji="1" lang="zh-CN" altLang="en-US" dirty="0"/>
              <a:t>四级</a:t>
            </a:r>
            <a:endParaRPr kumimoji="1" lang="zh-CN" altLang="en-US" dirty="0"/>
          </a:p>
          <a:p>
            <a:pPr lvl="4"/>
            <a:r>
              <a:rPr kumimoji="1" lang="zh-CN" altLang="en-US" dirty="0"/>
              <a:t>五级</a:t>
            </a:r>
            <a:endParaRPr kumimoji="1"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  <p:pic>
        <p:nvPicPr>
          <p:cNvPr id="7" name="图形 6"/>
          <p:cNvPicPr>
            <a:picLocks noChangeAspect="1"/>
          </p:cNvPicPr>
          <p:nvPr userDrawn="1"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387641" y="380087"/>
            <a:ext cx="847725" cy="428625"/>
          </a:xfrm>
          <a:prstGeom prst="rect">
            <a:avLst/>
          </a:prstGeom>
        </p:spPr>
      </p:pic>
      <p:pic>
        <p:nvPicPr>
          <p:cNvPr id="13" name="图形 12"/>
          <p:cNvPicPr>
            <a:picLocks noChangeAspect="1"/>
          </p:cNvPicPr>
          <p:nvPr userDrawn="1"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634662" y="5114541"/>
            <a:ext cx="1409700" cy="1162050"/>
          </a:xfrm>
          <a:prstGeom prst="rect">
            <a:avLst/>
          </a:prstGeom>
        </p:spPr>
      </p:pic>
      <p:pic>
        <p:nvPicPr>
          <p:cNvPr id="14" name="图形 13"/>
          <p:cNvPicPr>
            <a:picLocks noChangeAspect="1"/>
          </p:cNvPicPr>
          <p:nvPr userDrawn="1"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474076" y="5743575"/>
            <a:ext cx="3590924" cy="1104900"/>
          </a:xfrm>
          <a:prstGeom prst="rect">
            <a:avLst/>
          </a:prstGeom>
        </p:spPr>
      </p:pic>
      <p:pic>
        <p:nvPicPr>
          <p:cNvPr id="15" name="图形 14"/>
          <p:cNvPicPr>
            <a:picLocks noChangeAspect="1"/>
          </p:cNvPicPr>
          <p:nvPr userDrawn="1"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863387" y="153162"/>
            <a:ext cx="180975" cy="180975"/>
          </a:xfrm>
          <a:prstGeom prst="rect">
            <a:avLst/>
          </a:prstGeom>
        </p:spPr>
      </p:pic>
      <p:pic>
        <p:nvPicPr>
          <p:cNvPr id="16" name="图形 15"/>
          <p:cNvPicPr>
            <a:picLocks noChangeAspect="1"/>
          </p:cNvPicPr>
          <p:nvPr userDrawn="1"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-19927" y="5734050"/>
            <a:ext cx="6800850" cy="1123950"/>
          </a:xfrm>
          <a:prstGeom prst="rect">
            <a:avLst/>
          </a:prstGeom>
        </p:spPr>
      </p:pic>
      <p:sp>
        <p:nvSpPr>
          <p:cNvPr id="17" name="文本框 16"/>
          <p:cNvSpPr txBox="1"/>
          <p:nvPr userDrawn="1"/>
        </p:nvSpPr>
        <p:spPr>
          <a:xfrm>
            <a:off x="9209312" y="233266"/>
            <a:ext cx="2901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首届中国</a:t>
            </a:r>
            <a:r>
              <a:rPr lang="en-US" altLang="zh-CN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eBPF</a:t>
            </a:r>
            <a:r>
              <a:rPr lang="zh-CN" altLang="en-US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研讨会</a:t>
            </a:r>
            <a:endParaRPr lang="zh-CN" altLang="en-US" b="1" spc="300" dirty="0">
              <a:solidFill>
                <a:schemeClr val="tx1">
                  <a:lumMod val="75000"/>
                  <a:lumOff val="25000"/>
                </a:schemeClr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18" name="文本框 17"/>
          <p:cNvSpPr txBox="1"/>
          <p:nvPr userDrawn="1"/>
        </p:nvSpPr>
        <p:spPr>
          <a:xfrm>
            <a:off x="9209312" y="602598"/>
            <a:ext cx="2901822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i="0" u="none" strike="noStrike" kern="1500" spc="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思源宋体 CN Heavy" panose="02020900000000000000" pitchFamily="18" charset="-122"/>
                <a:ea typeface="思源宋体 CN Heavy" panose="02020900000000000000" pitchFamily="18" charset="-122"/>
                <a:hlinkClick r:id="rId22"/>
              </a:rPr>
              <a:t>www.ebpftravel.com</a:t>
            </a:r>
            <a:endParaRPr lang="en-US" altLang="zh-CN" i="0" kern="1500" spc="1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87" r:id="rId1"/>
    <p:sldLayoutId id="2147484088" r:id="rId2"/>
    <p:sldLayoutId id="2147484089" r:id="rId3"/>
    <p:sldLayoutId id="2147484090" r:id="rId4"/>
    <p:sldLayoutId id="2147484091" r:id="rId5"/>
    <p:sldLayoutId id="2147484092" r:id="rId6"/>
    <p:sldLayoutId id="2147484093" r:id="rId7"/>
    <p:sldLayoutId id="2147484094" r:id="rId8"/>
    <p:sldLayoutId id="2147484095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tx2">
              <a:lumMod val="75000"/>
            </a:schemeClr>
          </a:solidFill>
          <a:latin typeface="Source Han Sans CN Bold" panose="020B0500000000000000" pitchFamily="34" charset="-128"/>
          <a:ea typeface="Source Han Sans CN Bold" panose="020B0500000000000000" pitchFamily="34" charset="-128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kern="1200">
          <a:solidFill>
            <a:schemeClr val="tx2">
              <a:lumMod val="75000"/>
            </a:schemeClr>
          </a:solidFill>
          <a:latin typeface="Source Han Sans CN Regular" panose="020B0500000000000000" pitchFamily="34" charset="-128"/>
          <a:ea typeface="Source Han Sans CN Regular" panose="020B0500000000000000" pitchFamily="34" charset="-128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kern="1200">
          <a:solidFill>
            <a:schemeClr val="tx2">
              <a:lumMod val="75000"/>
            </a:schemeClr>
          </a:solidFill>
          <a:latin typeface="Source Han Sans CN Regular" panose="020B0500000000000000" pitchFamily="34" charset="-128"/>
          <a:ea typeface="Source Han Sans CN Regular" panose="020B0500000000000000" pitchFamily="34" charset="-128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kern="1200">
          <a:solidFill>
            <a:schemeClr val="tx2">
              <a:lumMod val="75000"/>
            </a:schemeClr>
          </a:solidFill>
          <a:latin typeface="Source Han Sans CN Regular" panose="020B0500000000000000" pitchFamily="34" charset="-128"/>
          <a:ea typeface="Source Han Sans CN Regular" panose="020B0500000000000000" pitchFamily="34" charset="-128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2">
              <a:lumMod val="75000"/>
            </a:schemeClr>
          </a:solidFill>
          <a:latin typeface="Source Han Sans CN Regular" panose="020B0500000000000000" pitchFamily="34" charset="-128"/>
          <a:ea typeface="Source Han Sans CN Regular" panose="020B0500000000000000" pitchFamily="34" charset="-128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2">
              <a:lumMod val="75000"/>
            </a:schemeClr>
          </a:solidFill>
          <a:latin typeface="Source Han Sans CN Regular" panose="020B0500000000000000" pitchFamily="34" charset="-128"/>
          <a:ea typeface="Source Han Sans CN Regular" panose="020B0500000000000000" pitchFamily="34" charset="-128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62CE24-4B9A-4FC6-8BD2-43C06B17E14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78271F-3D77-4A4A-A647-154385353537}" type="slidenum">
              <a:rPr lang="zh-CN" altLang="en-US" smtClean="0"/>
            </a:fld>
            <a:endParaRPr lang="zh-CN" altLang="en-US"/>
          </a:p>
        </p:txBody>
      </p:sp>
      <p:sp>
        <p:nvSpPr>
          <p:cNvPr id="9" name="文本框 8"/>
          <p:cNvSpPr txBox="1"/>
          <p:nvPr userDrawn="1"/>
        </p:nvSpPr>
        <p:spPr>
          <a:xfrm>
            <a:off x="9209312" y="233266"/>
            <a:ext cx="2901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首届中国</a:t>
            </a:r>
            <a:r>
              <a:rPr lang="en-US" altLang="zh-CN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eBPF</a:t>
            </a:r>
            <a:r>
              <a:rPr lang="zh-CN" altLang="en-US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研讨会</a:t>
            </a:r>
            <a:endParaRPr lang="zh-CN" altLang="en-US" b="1" spc="300" dirty="0">
              <a:solidFill>
                <a:schemeClr val="tx1">
                  <a:lumMod val="75000"/>
                  <a:lumOff val="25000"/>
                </a:schemeClr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10" name="文本框 9"/>
          <p:cNvSpPr txBox="1"/>
          <p:nvPr userDrawn="1"/>
        </p:nvSpPr>
        <p:spPr>
          <a:xfrm>
            <a:off x="9209312" y="602598"/>
            <a:ext cx="2901822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i="0" u="none" strike="noStrike" kern="1500" spc="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思源宋体 CN Heavy" panose="02020900000000000000" pitchFamily="18" charset="-122"/>
                <a:ea typeface="思源宋体 CN Heavy" panose="02020900000000000000" pitchFamily="18" charset="-122"/>
                <a:hlinkClick r:id="rId4"/>
              </a:rPr>
              <a:t>www.ebpftravel.com</a:t>
            </a:r>
            <a:endParaRPr lang="en-US" altLang="zh-CN" i="0" kern="1500" spc="1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pic>
        <p:nvPicPr>
          <p:cNvPr id="17" name="图片 16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927" y="-6359"/>
            <a:ext cx="1326021" cy="1217913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rgbClr val="333F50"/>
          </a:solidFill>
          <a:latin typeface="Source Han Sans CN Heavy" panose="020B0500000000000000" pitchFamily="34" charset="-128"/>
          <a:ea typeface="Source Han Sans CN Heavy" panose="020B0500000000000000" pitchFamily="34" charset="-128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>
              <a:lumMod val="75000"/>
            </a:schemeClr>
          </a:solidFill>
          <a:latin typeface="Source Han Sans CN Regular" panose="020B0500000000000000" pitchFamily="34" charset="-128"/>
          <a:ea typeface="Source Han Sans CN Regular" panose="020B0500000000000000" pitchFamily="34" charset="-128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>
              <a:lumMod val="75000"/>
            </a:schemeClr>
          </a:solidFill>
          <a:latin typeface="Source Han Sans CN Regular" panose="020B0500000000000000" pitchFamily="34" charset="-128"/>
          <a:ea typeface="Source Han Sans CN Regular" panose="020B0500000000000000" pitchFamily="34" charset="-128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>
              <a:lumMod val="75000"/>
            </a:schemeClr>
          </a:solidFill>
          <a:latin typeface="Source Han Sans CN Regular" panose="020B0500000000000000" pitchFamily="34" charset="-128"/>
          <a:ea typeface="Source Han Sans CN Regular" panose="020B0500000000000000" pitchFamily="34" charset="-128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>
              <a:lumMod val="75000"/>
            </a:schemeClr>
          </a:solidFill>
          <a:latin typeface="Source Han Sans CN Regular" panose="020B0500000000000000" pitchFamily="34" charset="-128"/>
          <a:ea typeface="Source Han Sans CN Regular" panose="020B0500000000000000" pitchFamily="34" charset="-128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>
              <a:lumMod val="75000"/>
            </a:schemeClr>
          </a:solidFill>
          <a:latin typeface="Source Han Sans CN Regular" panose="020B0500000000000000" pitchFamily="34" charset="-128"/>
          <a:ea typeface="Source Han Sans CN Regular" panose="020B0500000000000000" pitchFamily="34" charset="-128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812" b="15973"/>
          <a:stretch>
            <a:fillRect/>
          </a:stretch>
        </p:blipFill>
        <p:spPr>
          <a:xfrm flipH="1">
            <a:off x="-1293102" y="184729"/>
            <a:ext cx="4673600" cy="1447675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927" y="-6359"/>
            <a:ext cx="1326021" cy="1217913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dirty="0"/>
              <a:t>单击此处编辑母版标题样式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dirty="0"/>
              <a:t>单击此处编辑母版文本样式</a:t>
            </a:r>
            <a:endParaRPr kumimoji="1" lang="zh-CN" altLang="en-US" dirty="0"/>
          </a:p>
          <a:p>
            <a:pPr lvl="1"/>
            <a:r>
              <a:rPr kumimoji="1" lang="zh-CN" altLang="en-US" dirty="0"/>
              <a:t>二级</a:t>
            </a:r>
            <a:endParaRPr kumimoji="1" lang="zh-CN" altLang="en-US" dirty="0"/>
          </a:p>
          <a:p>
            <a:pPr lvl="2"/>
            <a:r>
              <a:rPr kumimoji="1" lang="zh-CN" altLang="en-US" dirty="0"/>
              <a:t>三级</a:t>
            </a:r>
            <a:endParaRPr kumimoji="1" lang="zh-CN" altLang="en-US" dirty="0"/>
          </a:p>
          <a:p>
            <a:pPr lvl="3"/>
            <a:r>
              <a:rPr kumimoji="1" lang="zh-CN" altLang="en-US" dirty="0"/>
              <a:t>四级</a:t>
            </a:r>
            <a:endParaRPr kumimoji="1" lang="zh-CN" altLang="en-US" dirty="0"/>
          </a:p>
          <a:p>
            <a:pPr lvl="4"/>
            <a:r>
              <a:rPr kumimoji="1" lang="zh-CN" altLang="en-US" dirty="0"/>
              <a:t>五级</a:t>
            </a:r>
            <a:endParaRPr kumimoji="1"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  <p:pic>
        <p:nvPicPr>
          <p:cNvPr id="7" name="图形 6"/>
          <p:cNvPicPr>
            <a:picLocks noChangeAspect="1"/>
          </p:cNvPicPr>
          <p:nvPr userDrawn="1"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387641" y="380087"/>
            <a:ext cx="847725" cy="428625"/>
          </a:xfrm>
          <a:prstGeom prst="rect">
            <a:avLst/>
          </a:prstGeom>
        </p:spPr>
      </p:pic>
      <p:pic>
        <p:nvPicPr>
          <p:cNvPr id="13" name="图形 12"/>
          <p:cNvPicPr>
            <a:picLocks noChangeAspect="1"/>
          </p:cNvPicPr>
          <p:nvPr userDrawn="1"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634662" y="5114541"/>
            <a:ext cx="1409700" cy="1162050"/>
          </a:xfrm>
          <a:prstGeom prst="rect">
            <a:avLst/>
          </a:prstGeom>
        </p:spPr>
      </p:pic>
      <p:pic>
        <p:nvPicPr>
          <p:cNvPr id="14" name="图形 13"/>
          <p:cNvPicPr>
            <a:picLocks noChangeAspect="1"/>
          </p:cNvPicPr>
          <p:nvPr userDrawn="1"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474076" y="5743575"/>
            <a:ext cx="3590924" cy="1104900"/>
          </a:xfrm>
          <a:prstGeom prst="rect">
            <a:avLst/>
          </a:prstGeom>
        </p:spPr>
      </p:pic>
      <p:pic>
        <p:nvPicPr>
          <p:cNvPr id="15" name="图形 14"/>
          <p:cNvPicPr>
            <a:picLocks noChangeAspect="1"/>
          </p:cNvPicPr>
          <p:nvPr userDrawn="1"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863387" y="153162"/>
            <a:ext cx="180975" cy="180975"/>
          </a:xfrm>
          <a:prstGeom prst="rect">
            <a:avLst/>
          </a:prstGeom>
        </p:spPr>
      </p:pic>
      <p:pic>
        <p:nvPicPr>
          <p:cNvPr id="16" name="图形 15"/>
          <p:cNvPicPr>
            <a:picLocks noChangeAspect="1"/>
          </p:cNvPicPr>
          <p:nvPr userDrawn="1"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-19927" y="5734050"/>
            <a:ext cx="6800850" cy="1123950"/>
          </a:xfrm>
          <a:prstGeom prst="rect">
            <a:avLst/>
          </a:prstGeom>
        </p:spPr>
      </p:pic>
      <p:sp>
        <p:nvSpPr>
          <p:cNvPr id="17" name="文本框 16"/>
          <p:cNvSpPr txBox="1"/>
          <p:nvPr userDrawn="1"/>
        </p:nvSpPr>
        <p:spPr>
          <a:xfrm>
            <a:off x="9209312" y="233266"/>
            <a:ext cx="2901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首届中国</a:t>
            </a:r>
            <a:r>
              <a:rPr lang="en-US" altLang="zh-CN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eBPF</a:t>
            </a:r>
            <a:r>
              <a:rPr lang="zh-CN" altLang="en-US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研讨会</a:t>
            </a:r>
            <a:endParaRPr lang="zh-CN" altLang="en-US" b="1" spc="300" dirty="0">
              <a:solidFill>
                <a:schemeClr val="tx1">
                  <a:lumMod val="75000"/>
                  <a:lumOff val="25000"/>
                </a:schemeClr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18" name="文本框 17"/>
          <p:cNvSpPr txBox="1"/>
          <p:nvPr userDrawn="1"/>
        </p:nvSpPr>
        <p:spPr>
          <a:xfrm>
            <a:off x="9209312" y="602598"/>
            <a:ext cx="2901822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i="0" u="none" strike="noStrike" kern="1500" spc="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思源宋体 CN Heavy" panose="02020900000000000000" pitchFamily="18" charset="-122"/>
                <a:ea typeface="思源宋体 CN Heavy" panose="02020900000000000000" pitchFamily="18" charset="-122"/>
                <a:hlinkClick r:id="rId22"/>
              </a:rPr>
              <a:t>www.ebpftravel.com</a:t>
            </a:r>
            <a:endParaRPr lang="en-US" altLang="zh-CN" i="0" kern="1500" spc="1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97" r:id="rId1"/>
    <p:sldLayoutId id="2147484098" r:id="rId2"/>
    <p:sldLayoutId id="2147484099" r:id="rId3"/>
    <p:sldLayoutId id="2147484100" r:id="rId4"/>
    <p:sldLayoutId id="2147484101" r:id="rId5"/>
    <p:sldLayoutId id="2147484102" r:id="rId6"/>
    <p:sldLayoutId id="2147484103" r:id="rId7"/>
    <p:sldLayoutId id="2147484104" r:id="rId8"/>
    <p:sldLayoutId id="2147484105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tx2">
              <a:lumMod val="75000"/>
            </a:schemeClr>
          </a:solidFill>
          <a:latin typeface="Source Han Sans CN Bold" panose="020B0500000000000000" pitchFamily="34" charset="-128"/>
          <a:ea typeface="Source Han Sans CN Bold" panose="020B0500000000000000" pitchFamily="34" charset="-128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kern="1200">
          <a:solidFill>
            <a:schemeClr val="tx2">
              <a:lumMod val="75000"/>
            </a:schemeClr>
          </a:solidFill>
          <a:latin typeface="Source Han Sans CN Regular" panose="020B0500000000000000" pitchFamily="34" charset="-128"/>
          <a:ea typeface="Source Han Sans CN Regular" panose="020B0500000000000000" pitchFamily="34" charset="-128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kern="1200">
          <a:solidFill>
            <a:schemeClr val="tx2">
              <a:lumMod val="75000"/>
            </a:schemeClr>
          </a:solidFill>
          <a:latin typeface="Source Han Sans CN Regular" panose="020B0500000000000000" pitchFamily="34" charset="-128"/>
          <a:ea typeface="Source Han Sans CN Regular" panose="020B0500000000000000" pitchFamily="34" charset="-128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kern="1200">
          <a:solidFill>
            <a:schemeClr val="tx2">
              <a:lumMod val="75000"/>
            </a:schemeClr>
          </a:solidFill>
          <a:latin typeface="Source Han Sans CN Regular" panose="020B0500000000000000" pitchFamily="34" charset="-128"/>
          <a:ea typeface="Source Han Sans CN Regular" panose="020B0500000000000000" pitchFamily="34" charset="-128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2">
              <a:lumMod val="75000"/>
            </a:schemeClr>
          </a:solidFill>
          <a:latin typeface="Source Han Sans CN Regular" panose="020B0500000000000000" pitchFamily="34" charset="-128"/>
          <a:ea typeface="Source Han Sans CN Regular" panose="020B0500000000000000" pitchFamily="34" charset="-128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2">
              <a:lumMod val="75000"/>
            </a:schemeClr>
          </a:solidFill>
          <a:latin typeface="Source Han Sans CN Regular" panose="020B0500000000000000" pitchFamily="34" charset="-128"/>
          <a:ea typeface="Source Han Sans CN Regular" panose="020B0500000000000000" pitchFamily="34" charset="-128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812" b="15973"/>
          <a:stretch>
            <a:fillRect/>
          </a:stretch>
        </p:blipFill>
        <p:spPr>
          <a:xfrm flipH="1">
            <a:off x="-1293102" y="184729"/>
            <a:ext cx="4673600" cy="1447675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927" y="-6359"/>
            <a:ext cx="1326021" cy="1217913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dirty="0"/>
              <a:t>单击此处编辑母版标题样式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dirty="0"/>
              <a:t>单击此处编辑母版文本样式</a:t>
            </a:r>
            <a:endParaRPr kumimoji="1" lang="zh-CN" altLang="en-US" dirty="0"/>
          </a:p>
          <a:p>
            <a:pPr lvl="1"/>
            <a:r>
              <a:rPr kumimoji="1" lang="zh-CN" altLang="en-US" dirty="0"/>
              <a:t>二级</a:t>
            </a:r>
            <a:endParaRPr kumimoji="1" lang="zh-CN" altLang="en-US" dirty="0"/>
          </a:p>
          <a:p>
            <a:pPr lvl="2"/>
            <a:r>
              <a:rPr kumimoji="1" lang="zh-CN" altLang="en-US" dirty="0"/>
              <a:t>三级</a:t>
            </a:r>
            <a:endParaRPr kumimoji="1" lang="zh-CN" altLang="en-US" dirty="0"/>
          </a:p>
          <a:p>
            <a:pPr lvl="3"/>
            <a:r>
              <a:rPr kumimoji="1" lang="zh-CN" altLang="en-US" dirty="0"/>
              <a:t>四级</a:t>
            </a:r>
            <a:endParaRPr kumimoji="1" lang="zh-CN" altLang="en-US" dirty="0"/>
          </a:p>
          <a:p>
            <a:pPr lvl="4"/>
            <a:r>
              <a:rPr kumimoji="1" lang="zh-CN" altLang="en-US" dirty="0"/>
              <a:t>五级</a:t>
            </a:r>
            <a:endParaRPr kumimoji="1"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  <p:pic>
        <p:nvPicPr>
          <p:cNvPr id="7" name="图形 6"/>
          <p:cNvPicPr>
            <a:picLocks noChangeAspect="1"/>
          </p:cNvPicPr>
          <p:nvPr userDrawn="1"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387641" y="380087"/>
            <a:ext cx="847725" cy="428625"/>
          </a:xfrm>
          <a:prstGeom prst="rect">
            <a:avLst/>
          </a:prstGeom>
        </p:spPr>
      </p:pic>
      <p:pic>
        <p:nvPicPr>
          <p:cNvPr id="13" name="图形 12"/>
          <p:cNvPicPr>
            <a:picLocks noChangeAspect="1"/>
          </p:cNvPicPr>
          <p:nvPr userDrawn="1"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634662" y="5114541"/>
            <a:ext cx="1409700" cy="1162050"/>
          </a:xfrm>
          <a:prstGeom prst="rect">
            <a:avLst/>
          </a:prstGeom>
        </p:spPr>
      </p:pic>
      <p:pic>
        <p:nvPicPr>
          <p:cNvPr id="14" name="图形 13"/>
          <p:cNvPicPr>
            <a:picLocks noChangeAspect="1"/>
          </p:cNvPicPr>
          <p:nvPr userDrawn="1"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474076" y="5743575"/>
            <a:ext cx="3590924" cy="1104900"/>
          </a:xfrm>
          <a:prstGeom prst="rect">
            <a:avLst/>
          </a:prstGeom>
        </p:spPr>
      </p:pic>
      <p:pic>
        <p:nvPicPr>
          <p:cNvPr id="15" name="图形 14"/>
          <p:cNvPicPr>
            <a:picLocks noChangeAspect="1"/>
          </p:cNvPicPr>
          <p:nvPr userDrawn="1"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863387" y="153162"/>
            <a:ext cx="180975" cy="180975"/>
          </a:xfrm>
          <a:prstGeom prst="rect">
            <a:avLst/>
          </a:prstGeom>
        </p:spPr>
      </p:pic>
      <p:pic>
        <p:nvPicPr>
          <p:cNvPr id="16" name="图形 15"/>
          <p:cNvPicPr>
            <a:picLocks noChangeAspect="1"/>
          </p:cNvPicPr>
          <p:nvPr userDrawn="1"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-19927" y="5734050"/>
            <a:ext cx="6800850" cy="1123950"/>
          </a:xfrm>
          <a:prstGeom prst="rect">
            <a:avLst/>
          </a:prstGeom>
        </p:spPr>
      </p:pic>
      <p:sp>
        <p:nvSpPr>
          <p:cNvPr id="17" name="文本框 16"/>
          <p:cNvSpPr txBox="1"/>
          <p:nvPr userDrawn="1"/>
        </p:nvSpPr>
        <p:spPr>
          <a:xfrm>
            <a:off x="9209312" y="233266"/>
            <a:ext cx="2901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首届中国</a:t>
            </a:r>
            <a:r>
              <a:rPr lang="en-US" altLang="zh-CN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eBPF</a:t>
            </a:r>
            <a:r>
              <a:rPr lang="zh-CN" altLang="en-US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研讨会</a:t>
            </a:r>
            <a:endParaRPr lang="zh-CN" altLang="en-US" b="1" spc="300" dirty="0">
              <a:solidFill>
                <a:schemeClr val="tx1">
                  <a:lumMod val="75000"/>
                  <a:lumOff val="25000"/>
                </a:schemeClr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18" name="文本框 17"/>
          <p:cNvSpPr txBox="1"/>
          <p:nvPr userDrawn="1"/>
        </p:nvSpPr>
        <p:spPr>
          <a:xfrm>
            <a:off x="9209312" y="602598"/>
            <a:ext cx="2901822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i="0" u="none" strike="noStrike" kern="1500" spc="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思源宋体 CN Heavy" panose="02020900000000000000" pitchFamily="18" charset="-122"/>
                <a:ea typeface="思源宋体 CN Heavy" panose="02020900000000000000" pitchFamily="18" charset="-122"/>
                <a:hlinkClick r:id="rId22"/>
              </a:rPr>
              <a:t>www.ebpftravel.com</a:t>
            </a:r>
            <a:endParaRPr lang="en-US" altLang="zh-CN" i="0" kern="1500" spc="1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07" r:id="rId1"/>
    <p:sldLayoutId id="2147484108" r:id="rId2"/>
    <p:sldLayoutId id="2147484109" r:id="rId3"/>
    <p:sldLayoutId id="2147484110" r:id="rId4"/>
    <p:sldLayoutId id="2147484111" r:id="rId5"/>
    <p:sldLayoutId id="2147484112" r:id="rId6"/>
    <p:sldLayoutId id="2147484113" r:id="rId7"/>
    <p:sldLayoutId id="2147484114" r:id="rId8"/>
    <p:sldLayoutId id="2147484115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tx2">
              <a:lumMod val="75000"/>
            </a:schemeClr>
          </a:solidFill>
          <a:latin typeface="Source Han Sans CN Bold" panose="020B0500000000000000" pitchFamily="34" charset="-128"/>
          <a:ea typeface="Source Han Sans CN Bold" panose="020B0500000000000000" pitchFamily="34" charset="-128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kern="1200">
          <a:solidFill>
            <a:schemeClr val="tx2">
              <a:lumMod val="75000"/>
            </a:schemeClr>
          </a:solidFill>
          <a:latin typeface="Source Han Sans CN Regular" panose="020B0500000000000000" pitchFamily="34" charset="-128"/>
          <a:ea typeface="Source Han Sans CN Regular" panose="020B0500000000000000" pitchFamily="34" charset="-128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kern="1200">
          <a:solidFill>
            <a:schemeClr val="tx2">
              <a:lumMod val="75000"/>
            </a:schemeClr>
          </a:solidFill>
          <a:latin typeface="Source Han Sans CN Regular" panose="020B0500000000000000" pitchFamily="34" charset="-128"/>
          <a:ea typeface="Source Han Sans CN Regular" panose="020B0500000000000000" pitchFamily="34" charset="-128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kern="1200">
          <a:solidFill>
            <a:schemeClr val="tx2">
              <a:lumMod val="75000"/>
            </a:schemeClr>
          </a:solidFill>
          <a:latin typeface="Source Han Sans CN Regular" panose="020B0500000000000000" pitchFamily="34" charset="-128"/>
          <a:ea typeface="Source Han Sans CN Regular" panose="020B0500000000000000" pitchFamily="34" charset="-128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2">
              <a:lumMod val="75000"/>
            </a:schemeClr>
          </a:solidFill>
          <a:latin typeface="Source Han Sans CN Regular" panose="020B0500000000000000" pitchFamily="34" charset="-128"/>
          <a:ea typeface="Source Han Sans CN Regular" panose="020B0500000000000000" pitchFamily="34" charset="-128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2">
              <a:lumMod val="75000"/>
            </a:schemeClr>
          </a:solidFill>
          <a:latin typeface="Source Han Sans CN Regular" panose="020B0500000000000000" pitchFamily="34" charset="-128"/>
          <a:ea typeface="Source Han Sans CN Regular" panose="020B0500000000000000" pitchFamily="34" charset="-128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812" b="15973"/>
          <a:stretch>
            <a:fillRect/>
          </a:stretch>
        </p:blipFill>
        <p:spPr>
          <a:xfrm flipH="1">
            <a:off x="-1293102" y="184729"/>
            <a:ext cx="4673600" cy="1447675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927" y="-6359"/>
            <a:ext cx="1326021" cy="1217913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dirty="0"/>
              <a:t>单击此处编辑母版标题样式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dirty="0"/>
              <a:t>单击此处编辑母版文本样式</a:t>
            </a:r>
            <a:endParaRPr kumimoji="1" lang="zh-CN" altLang="en-US" dirty="0"/>
          </a:p>
          <a:p>
            <a:pPr lvl="1"/>
            <a:r>
              <a:rPr kumimoji="1" lang="zh-CN" altLang="en-US" dirty="0"/>
              <a:t>二级</a:t>
            </a:r>
            <a:endParaRPr kumimoji="1" lang="zh-CN" altLang="en-US" dirty="0"/>
          </a:p>
          <a:p>
            <a:pPr lvl="2"/>
            <a:r>
              <a:rPr kumimoji="1" lang="zh-CN" altLang="en-US" dirty="0"/>
              <a:t>三级</a:t>
            </a:r>
            <a:endParaRPr kumimoji="1" lang="zh-CN" altLang="en-US" dirty="0"/>
          </a:p>
          <a:p>
            <a:pPr lvl="3"/>
            <a:r>
              <a:rPr kumimoji="1" lang="zh-CN" altLang="en-US" dirty="0"/>
              <a:t>四级</a:t>
            </a:r>
            <a:endParaRPr kumimoji="1" lang="zh-CN" altLang="en-US" dirty="0"/>
          </a:p>
          <a:p>
            <a:pPr lvl="4"/>
            <a:r>
              <a:rPr kumimoji="1" lang="zh-CN" altLang="en-US" dirty="0"/>
              <a:t>五级</a:t>
            </a:r>
            <a:endParaRPr kumimoji="1"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  <p:pic>
        <p:nvPicPr>
          <p:cNvPr id="7" name="图形 6"/>
          <p:cNvPicPr>
            <a:picLocks noChangeAspect="1"/>
          </p:cNvPicPr>
          <p:nvPr userDrawn="1"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387641" y="380087"/>
            <a:ext cx="847725" cy="428625"/>
          </a:xfrm>
          <a:prstGeom prst="rect">
            <a:avLst/>
          </a:prstGeom>
        </p:spPr>
      </p:pic>
      <p:pic>
        <p:nvPicPr>
          <p:cNvPr id="13" name="图形 12"/>
          <p:cNvPicPr>
            <a:picLocks noChangeAspect="1"/>
          </p:cNvPicPr>
          <p:nvPr userDrawn="1"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634662" y="5114541"/>
            <a:ext cx="1409700" cy="1162050"/>
          </a:xfrm>
          <a:prstGeom prst="rect">
            <a:avLst/>
          </a:prstGeom>
        </p:spPr>
      </p:pic>
      <p:pic>
        <p:nvPicPr>
          <p:cNvPr id="14" name="图形 13"/>
          <p:cNvPicPr>
            <a:picLocks noChangeAspect="1"/>
          </p:cNvPicPr>
          <p:nvPr userDrawn="1"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474076" y="5743575"/>
            <a:ext cx="3590924" cy="1104900"/>
          </a:xfrm>
          <a:prstGeom prst="rect">
            <a:avLst/>
          </a:prstGeom>
        </p:spPr>
      </p:pic>
      <p:pic>
        <p:nvPicPr>
          <p:cNvPr id="15" name="图形 14"/>
          <p:cNvPicPr>
            <a:picLocks noChangeAspect="1"/>
          </p:cNvPicPr>
          <p:nvPr userDrawn="1"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863387" y="153162"/>
            <a:ext cx="180975" cy="180975"/>
          </a:xfrm>
          <a:prstGeom prst="rect">
            <a:avLst/>
          </a:prstGeom>
        </p:spPr>
      </p:pic>
      <p:pic>
        <p:nvPicPr>
          <p:cNvPr id="16" name="图形 15"/>
          <p:cNvPicPr>
            <a:picLocks noChangeAspect="1"/>
          </p:cNvPicPr>
          <p:nvPr userDrawn="1"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-19927" y="5734050"/>
            <a:ext cx="6800850" cy="1123950"/>
          </a:xfrm>
          <a:prstGeom prst="rect">
            <a:avLst/>
          </a:prstGeom>
        </p:spPr>
      </p:pic>
      <p:sp>
        <p:nvSpPr>
          <p:cNvPr id="17" name="文本框 16"/>
          <p:cNvSpPr txBox="1"/>
          <p:nvPr userDrawn="1"/>
        </p:nvSpPr>
        <p:spPr>
          <a:xfrm>
            <a:off x="9209312" y="233266"/>
            <a:ext cx="2901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首届中国</a:t>
            </a:r>
            <a:r>
              <a:rPr lang="en-US" altLang="zh-CN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eBPF</a:t>
            </a:r>
            <a:r>
              <a:rPr lang="zh-CN" altLang="en-US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研讨会</a:t>
            </a:r>
            <a:endParaRPr lang="zh-CN" altLang="en-US" b="1" spc="300" dirty="0">
              <a:solidFill>
                <a:schemeClr val="tx1">
                  <a:lumMod val="75000"/>
                  <a:lumOff val="25000"/>
                </a:schemeClr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18" name="文本框 17"/>
          <p:cNvSpPr txBox="1"/>
          <p:nvPr userDrawn="1"/>
        </p:nvSpPr>
        <p:spPr>
          <a:xfrm>
            <a:off x="9209312" y="602598"/>
            <a:ext cx="2901822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i="0" u="none" strike="noStrike" kern="1500" spc="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思源宋体 CN Heavy" panose="02020900000000000000" pitchFamily="18" charset="-122"/>
                <a:ea typeface="思源宋体 CN Heavy" panose="02020900000000000000" pitchFamily="18" charset="-122"/>
                <a:hlinkClick r:id="rId22"/>
              </a:rPr>
              <a:t>www.ebpftravel.com</a:t>
            </a:r>
            <a:endParaRPr lang="en-US" altLang="zh-CN" i="0" kern="1500" spc="1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17" r:id="rId1"/>
    <p:sldLayoutId id="2147484118" r:id="rId2"/>
    <p:sldLayoutId id="2147484119" r:id="rId3"/>
    <p:sldLayoutId id="2147484120" r:id="rId4"/>
    <p:sldLayoutId id="2147484121" r:id="rId5"/>
    <p:sldLayoutId id="2147484122" r:id="rId6"/>
    <p:sldLayoutId id="2147484123" r:id="rId7"/>
    <p:sldLayoutId id="2147484124" r:id="rId8"/>
    <p:sldLayoutId id="2147484125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tx2">
              <a:lumMod val="75000"/>
            </a:schemeClr>
          </a:solidFill>
          <a:latin typeface="Source Han Sans CN Bold" panose="020B0500000000000000" pitchFamily="34" charset="-128"/>
          <a:ea typeface="Source Han Sans CN Bold" panose="020B0500000000000000" pitchFamily="34" charset="-128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kern="1200">
          <a:solidFill>
            <a:schemeClr val="tx2">
              <a:lumMod val="75000"/>
            </a:schemeClr>
          </a:solidFill>
          <a:latin typeface="Source Han Sans CN Regular" panose="020B0500000000000000" pitchFamily="34" charset="-128"/>
          <a:ea typeface="Source Han Sans CN Regular" panose="020B0500000000000000" pitchFamily="34" charset="-128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kern="1200">
          <a:solidFill>
            <a:schemeClr val="tx2">
              <a:lumMod val="75000"/>
            </a:schemeClr>
          </a:solidFill>
          <a:latin typeface="Source Han Sans CN Regular" panose="020B0500000000000000" pitchFamily="34" charset="-128"/>
          <a:ea typeface="Source Han Sans CN Regular" panose="020B0500000000000000" pitchFamily="34" charset="-128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kern="1200">
          <a:solidFill>
            <a:schemeClr val="tx2">
              <a:lumMod val="75000"/>
            </a:schemeClr>
          </a:solidFill>
          <a:latin typeface="Source Han Sans CN Regular" panose="020B0500000000000000" pitchFamily="34" charset="-128"/>
          <a:ea typeface="Source Han Sans CN Regular" panose="020B0500000000000000" pitchFamily="34" charset="-128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2">
              <a:lumMod val="75000"/>
            </a:schemeClr>
          </a:solidFill>
          <a:latin typeface="Source Han Sans CN Regular" panose="020B0500000000000000" pitchFamily="34" charset="-128"/>
          <a:ea typeface="Source Han Sans CN Regular" panose="020B0500000000000000" pitchFamily="34" charset="-128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2">
              <a:lumMod val="75000"/>
            </a:schemeClr>
          </a:solidFill>
          <a:latin typeface="Source Han Sans CN Regular" panose="020B0500000000000000" pitchFamily="34" charset="-128"/>
          <a:ea typeface="Source Han Sans CN Regular" panose="020B0500000000000000" pitchFamily="34" charset="-128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812" b="15973"/>
          <a:stretch>
            <a:fillRect/>
          </a:stretch>
        </p:blipFill>
        <p:spPr>
          <a:xfrm flipH="1">
            <a:off x="-1293102" y="184729"/>
            <a:ext cx="4673600" cy="1447675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927" y="-6359"/>
            <a:ext cx="1326021" cy="1217913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dirty="0"/>
              <a:t>单击此处编辑母版标题样式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dirty="0"/>
              <a:t>单击此处编辑母版文本样式</a:t>
            </a:r>
            <a:endParaRPr kumimoji="1" lang="zh-CN" altLang="en-US" dirty="0"/>
          </a:p>
          <a:p>
            <a:pPr lvl="1"/>
            <a:r>
              <a:rPr kumimoji="1" lang="zh-CN" altLang="en-US" dirty="0"/>
              <a:t>二级</a:t>
            </a:r>
            <a:endParaRPr kumimoji="1" lang="zh-CN" altLang="en-US" dirty="0"/>
          </a:p>
          <a:p>
            <a:pPr lvl="2"/>
            <a:r>
              <a:rPr kumimoji="1" lang="zh-CN" altLang="en-US" dirty="0"/>
              <a:t>三级</a:t>
            </a:r>
            <a:endParaRPr kumimoji="1" lang="zh-CN" altLang="en-US" dirty="0"/>
          </a:p>
          <a:p>
            <a:pPr lvl="3"/>
            <a:r>
              <a:rPr kumimoji="1" lang="zh-CN" altLang="en-US" dirty="0"/>
              <a:t>四级</a:t>
            </a:r>
            <a:endParaRPr kumimoji="1" lang="zh-CN" altLang="en-US" dirty="0"/>
          </a:p>
          <a:p>
            <a:pPr lvl="4"/>
            <a:r>
              <a:rPr kumimoji="1" lang="zh-CN" altLang="en-US" dirty="0"/>
              <a:t>五级</a:t>
            </a:r>
            <a:endParaRPr kumimoji="1"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  <p:pic>
        <p:nvPicPr>
          <p:cNvPr id="7" name="图形 6"/>
          <p:cNvPicPr>
            <a:picLocks noChangeAspect="1"/>
          </p:cNvPicPr>
          <p:nvPr userDrawn="1"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387641" y="380087"/>
            <a:ext cx="847725" cy="428625"/>
          </a:xfrm>
          <a:prstGeom prst="rect">
            <a:avLst/>
          </a:prstGeom>
        </p:spPr>
      </p:pic>
      <p:pic>
        <p:nvPicPr>
          <p:cNvPr id="13" name="图形 12"/>
          <p:cNvPicPr>
            <a:picLocks noChangeAspect="1"/>
          </p:cNvPicPr>
          <p:nvPr userDrawn="1"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634662" y="5114541"/>
            <a:ext cx="1409700" cy="1162050"/>
          </a:xfrm>
          <a:prstGeom prst="rect">
            <a:avLst/>
          </a:prstGeom>
        </p:spPr>
      </p:pic>
      <p:pic>
        <p:nvPicPr>
          <p:cNvPr id="14" name="图形 13"/>
          <p:cNvPicPr>
            <a:picLocks noChangeAspect="1"/>
          </p:cNvPicPr>
          <p:nvPr userDrawn="1"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474076" y="5743575"/>
            <a:ext cx="3590924" cy="1104900"/>
          </a:xfrm>
          <a:prstGeom prst="rect">
            <a:avLst/>
          </a:prstGeom>
        </p:spPr>
      </p:pic>
      <p:pic>
        <p:nvPicPr>
          <p:cNvPr id="15" name="图形 14"/>
          <p:cNvPicPr>
            <a:picLocks noChangeAspect="1"/>
          </p:cNvPicPr>
          <p:nvPr userDrawn="1"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863387" y="153162"/>
            <a:ext cx="180975" cy="180975"/>
          </a:xfrm>
          <a:prstGeom prst="rect">
            <a:avLst/>
          </a:prstGeom>
        </p:spPr>
      </p:pic>
      <p:pic>
        <p:nvPicPr>
          <p:cNvPr id="16" name="图形 15"/>
          <p:cNvPicPr>
            <a:picLocks noChangeAspect="1"/>
          </p:cNvPicPr>
          <p:nvPr userDrawn="1"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-19927" y="5734050"/>
            <a:ext cx="6800850" cy="1123950"/>
          </a:xfrm>
          <a:prstGeom prst="rect">
            <a:avLst/>
          </a:prstGeom>
        </p:spPr>
      </p:pic>
      <p:sp>
        <p:nvSpPr>
          <p:cNvPr id="17" name="文本框 16"/>
          <p:cNvSpPr txBox="1"/>
          <p:nvPr userDrawn="1"/>
        </p:nvSpPr>
        <p:spPr>
          <a:xfrm>
            <a:off x="9209312" y="233266"/>
            <a:ext cx="2901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首届中国</a:t>
            </a:r>
            <a:r>
              <a:rPr lang="en-US" altLang="zh-CN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eBPF</a:t>
            </a:r>
            <a:r>
              <a:rPr lang="zh-CN" altLang="en-US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研讨会</a:t>
            </a:r>
            <a:endParaRPr lang="zh-CN" altLang="en-US" b="1" spc="300" dirty="0">
              <a:solidFill>
                <a:schemeClr val="tx1">
                  <a:lumMod val="75000"/>
                  <a:lumOff val="25000"/>
                </a:schemeClr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18" name="文本框 17"/>
          <p:cNvSpPr txBox="1"/>
          <p:nvPr userDrawn="1"/>
        </p:nvSpPr>
        <p:spPr>
          <a:xfrm>
            <a:off x="9209312" y="602598"/>
            <a:ext cx="2901822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i="0" u="none" strike="noStrike" kern="1500" spc="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思源宋体 CN Heavy" panose="02020900000000000000" pitchFamily="18" charset="-122"/>
                <a:ea typeface="思源宋体 CN Heavy" panose="02020900000000000000" pitchFamily="18" charset="-122"/>
                <a:hlinkClick r:id="rId22"/>
              </a:rPr>
              <a:t>www.ebpftravel.com</a:t>
            </a:r>
            <a:endParaRPr lang="en-US" altLang="zh-CN" i="0" kern="1500" spc="1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27" r:id="rId1"/>
    <p:sldLayoutId id="2147484128" r:id="rId2"/>
    <p:sldLayoutId id="2147484129" r:id="rId3"/>
    <p:sldLayoutId id="2147484130" r:id="rId4"/>
    <p:sldLayoutId id="2147484131" r:id="rId5"/>
    <p:sldLayoutId id="2147484132" r:id="rId6"/>
    <p:sldLayoutId id="2147484133" r:id="rId7"/>
    <p:sldLayoutId id="2147484134" r:id="rId8"/>
    <p:sldLayoutId id="2147484135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tx2">
              <a:lumMod val="75000"/>
            </a:schemeClr>
          </a:solidFill>
          <a:latin typeface="Source Han Sans CN Bold" panose="020B0500000000000000" pitchFamily="34" charset="-128"/>
          <a:ea typeface="Source Han Sans CN Bold" panose="020B0500000000000000" pitchFamily="34" charset="-128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kern="1200">
          <a:solidFill>
            <a:schemeClr val="tx2">
              <a:lumMod val="75000"/>
            </a:schemeClr>
          </a:solidFill>
          <a:latin typeface="Source Han Sans CN Regular" panose="020B0500000000000000" pitchFamily="34" charset="-128"/>
          <a:ea typeface="Source Han Sans CN Regular" panose="020B0500000000000000" pitchFamily="34" charset="-128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kern="1200">
          <a:solidFill>
            <a:schemeClr val="tx2">
              <a:lumMod val="75000"/>
            </a:schemeClr>
          </a:solidFill>
          <a:latin typeface="Source Han Sans CN Regular" panose="020B0500000000000000" pitchFamily="34" charset="-128"/>
          <a:ea typeface="Source Han Sans CN Regular" panose="020B0500000000000000" pitchFamily="34" charset="-128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kern="1200">
          <a:solidFill>
            <a:schemeClr val="tx2">
              <a:lumMod val="75000"/>
            </a:schemeClr>
          </a:solidFill>
          <a:latin typeface="Source Han Sans CN Regular" panose="020B0500000000000000" pitchFamily="34" charset="-128"/>
          <a:ea typeface="Source Han Sans CN Regular" panose="020B0500000000000000" pitchFamily="34" charset="-128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2">
              <a:lumMod val="75000"/>
            </a:schemeClr>
          </a:solidFill>
          <a:latin typeface="Source Han Sans CN Regular" panose="020B0500000000000000" pitchFamily="34" charset="-128"/>
          <a:ea typeface="Source Han Sans CN Regular" panose="020B0500000000000000" pitchFamily="34" charset="-128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2">
              <a:lumMod val="75000"/>
            </a:schemeClr>
          </a:solidFill>
          <a:latin typeface="Source Han Sans CN Regular" panose="020B0500000000000000" pitchFamily="34" charset="-128"/>
          <a:ea typeface="Source Han Sans CN Regular" panose="020B0500000000000000" pitchFamily="34" charset="-128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812" b="15973"/>
          <a:stretch>
            <a:fillRect/>
          </a:stretch>
        </p:blipFill>
        <p:spPr>
          <a:xfrm flipH="1">
            <a:off x="-1293102" y="184729"/>
            <a:ext cx="4673600" cy="1447675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927" y="-6359"/>
            <a:ext cx="1326021" cy="1217913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dirty="0"/>
              <a:t>单击此处编辑母版标题样式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dirty="0"/>
              <a:t>单击此处编辑母版文本样式</a:t>
            </a:r>
            <a:endParaRPr kumimoji="1" lang="zh-CN" altLang="en-US" dirty="0"/>
          </a:p>
          <a:p>
            <a:pPr lvl="1"/>
            <a:r>
              <a:rPr kumimoji="1" lang="zh-CN" altLang="en-US" dirty="0"/>
              <a:t>二级</a:t>
            </a:r>
            <a:endParaRPr kumimoji="1" lang="zh-CN" altLang="en-US" dirty="0"/>
          </a:p>
          <a:p>
            <a:pPr lvl="2"/>
            <a:r>
              <a:rPr kumimoji="1" lang="zh-CN" altLang="en-US" dirty="0"/>
              <a:t>三级</a:t>
            </a:r>
            <a:endParaRPr kumimoji="1" lang="zh-CN" altLang="en-US" dirty="0"/>
          </a:p>
          <a:p>
            <a:pPr lvl="3"/>
            <a:r>
              <a:rPr kumimoji="1" lang="zh-CN" altLang="en-US" dirty="0"/>
              <a:t>四级</a:t>
            </a:r>
            <a:endParaRPr kumimoji="1" lang="zh-CN" altLang="en-US" dirty="0"/>
          </a:p>
          <a:p>
            <a:pPr lvl="4"/>
            <a:r>
              <a:rPr kumimoji="1" lang="zh-CN" altLang="en-US" dirty="0"/>
              <a:t>五级</a:t>
            </a:r>
            <a:endParaRPr kumimoji="1"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  <p:pic>
        <p:nvPicPr>
          <p:cNvPr id="7" name="图形 6"/>
          <p:cNvPicPr>
            <a:picLocks noChangeAspect="1"/>
          </p:cNvPicPr>
          <p:nvPr userDrawn="1"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387641" y="380087"/>
            <a:ext cx="847725" cy="428625"/>
          </a:xfrm>
          <a:prstGeom prst="rect">
            <a:avLst/>
          </a:prstGeom>
        </p:spPr>
      </p:pic>
      <p:pic>
        <p:nvPicPr>
          <p:cNvPr id="13" name="图形 12"/>
          <p:cNvPicPr>
            <a:picLocks noChangeAspect="1"/>
          </p:cNvPicPr>
          <p:nvPr userDrawn="1"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634662" y="5114541"/>
            <a:ext cx="1409700" cy="1162050"/>
          </a:xfrm>
          <a:prstGeom prst="rect">
            <a:avLst/>
          </a:prstGeom>
        </p:spPr>
      </p:pic>
      <p:pic>
        <p:nvPicPr>
          <p:cNvPr id="14" name="图形 13"/>
          <p:cNvPicPr>
            <a:picLocks noChangeAspect="1"/>
          </p:cNvPicPr>
          <p:nvPr userDrawn="1"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474076" y="5743575"/>
            <a:ext cx="3590924" cy="1104900"/>
          </a:xfrm>
          <a:prstGeom prst="rect">
            <a:avLst/>
          </a:prstGeom>
        </p:spPr>
      </p:pic>
      <p:pic>
        <p:nvPicPr>
          <p:cNvPr id="15" name="图形 14"/>
          <p:cNvPicPr>
            <a:picLocks noChangeAspect="1"/>
          </p:cNvPicPr>
          <p:nvPr userDrawn="1"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863387" y="153162"/>
            <a:ext cx="180975" cy="180975"/>
          </a:xfrm>
          <a:prstGeom prst="rect">
            <a:avLst/>
          </a:prstGeom>
        </p:spPr>
      </p:pic>
      <p:pic>
        <p:nvPicPr>
          <p:cNvPr id="16" name="图形 15"/>
          <p:cNvPicPr>
            <a:picLocks noChangeAspect="1"/>
          </p:cNvPicPr>
          <p:nvPr userDrawn="1"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-19927" y="5734050"/>
            <a:ext cx="6800850" cy="1123950"/>
          </a:xfrm>
          <a:prstGeom prst="rect">
            <a:avLst/>
          </a:prstGeom>
        </p:spPr>
      </p:pic>
      <p:sp>
        <p:nvSpPr>
          <p:cNvPr id="17" name="文本框 16"/>
          <p:cNvSpPr txBox="1"/>
          <p:nvPr userDrawn="1"/>
        </p:nvSpPr>
        <p:spPr>
          <a:xfrm>
            <a:off x="9209312" y="233266"/>
            <a:ext cx="2901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首届中国</a:t>
            </a:r>
            <a:r>
              <a:rPr lang="en-US" altLang="zh-CN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eBPF</a:t>
            </a:r>
            <a:r>
              <a:rPr lang="zh-CN" altLang="en-US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研讨会</a:t>
            </a:r>
            <a:endParaRPr lang="zh-CN" altLang="en-US" b="1" spc="300" dirty="0">
              <a:solidFill>
                <a:schemeClr val="tx1">
                  <a:lumMod val="75000"/>
                  <a:lumOff val="25000"/>
                </a:schemeClr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18" name="文本框 17"/>
          <p:cNvSpPr txBox="1"/>
          <p:nvPr userDrawn="1"/>
        </p:nvSpPr>
        <p:spPr>
          <a:xfrm>
            <a:off x="9209312" y="602598"/>
            <a:ext cx="2901822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i="0" u="none" strike="noStrike" kern="1500" spc="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思源宋体 CN Heavy" panose="02020900000000000000" pitchFamily="18" charset="-122"/>
                <a:ea typeface="思源宋体 CN Heavy" panose="02020900000000000000" pitchFamily="18" charset="-122"/>
                <a:hlinkClick r:id="rId22"/>
              </a:rPr>
              <a:t>www.ebpftravel.com</a:t>
            </a:r>
            <a:endParaRPr lang="en-US" altLang="zh-CN" i="0" kern="1500" spc="1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37" r:id="rId1"/>
    <p:sldLayoutId id="2147484138" r:id="rId2"/>
    <p:sldLayoutId id="2147484139" r:id="rId3"/>
    <p:sldLayoutId id="2147484140" r:id="rId4"/>
    <p:sldLayoutId id="2147484141" r:id="rId5"/>
    <p:sldLayoutId id="2147484142" r:id="rId6"/>
    <p:sldLayoutId id="2147484143" r:id="rId7"/>
    <p:sldLayoutId id="2147484144" r:id="rId8"/>
    <p:sldLayoutId id="2147484145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tx2">
              <a:lumMod val="75000"/>
            </a:schemeClr>
          </a:solidFill>
          <a:latin typeface="Source Han Sans CN Bold" panose="020B0500000000000000" pitchFamily="34" charset="-128"/>
          <a:ea typeface="Source Han Sans CN Bold" panose="020B0500000000000000" pitchFamily="34" charset="-128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kern="1200">
          <a:solidFill>
            <a:schemeClr val="tx2">
              <a:lumMod val="75000"/>
            </a:schemeClr>
          </a:solidFill>
          <a:latin typeface="Source Han Sans CN Regular" panose="020B0500000000000000" pitchFamily="34" charset="-128"/>
          <a:ea typeface="Source Han Sans CN Regular" panose="020B0500000000000000" pitchFamily="34" charset="-128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kern="1200">
          <a:solidFill>
            <a:schemeClr val="tx2">
              <a:lumMod val="75000"/>
            </a:schemeClr>
          </a:solidFill>
          <a:latin typeface="Source Han Sans CN Regular" panose="020B0500000000000000" pitchFamily="34" charset="-128"/>
          <a:ea typeface="Source Han Sans CN Regular" panose="020B0500000000000000" pitchFamily="34" charset="-128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kern="1200">
          <a:solidFill>
            <a:schemeClr val="tx2">
              <a:lumMod val="75000"/>
            </a:schemeClr>
          </a:solidFill>
          <a:latin typeface="Source Han Sans CN Regular" panose="020B0500000000000000" pitchFamily="34" charset="-128"/>
          <a:ea typeface="Source Han Sans CN Regular" panose="020B0500000000000000" pitchFamily="34" charset="-128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2">
              <a:lumMod val="75000"/>
            </a:schemeClr>
          </a:solidFill>
          <a:latin typeface="Source Han Sans CN Regular" panose="020B0500000000000000" pitchFamily="34" charset="-128"/>
          <a:ea typeface="Source Han Sans CN Regular" panose="020B0500000000000000" pitchFamily="34" charset="-128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2">
              <a:lumMod val="75000"/>
            </a:schemeClr>
          </a:solidFill>
          <a:latin typeface="Source Han Sans CN Regular" panose="020B0500000000000000" pitchFamily="34" charset="-128"/>
          <a:ea typeface="Source Han Sans CN Regular" panose="020B0500000000000000" pitchFamily="34" charset="-128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812" b="15973"/>
          <a:stretch>
            <a:fillRect/>
          </a:stretch>
        </p:blipFill>
        <p:spPr>
          <a:xfrm flipH="1">
            <a:off x="-1293102" y="184729"/>
            <a:ext cx="4673600" cy="1447675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927" y="-6359"/>
            <a:ext cx="1326021" cy="1217913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dirty="0"/>
              <a:t>单击此处编辑母版标题样式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dirty="0"/>
              <a:t>单击此处编辑母版文本样式</a:t>
            </a:r>
            <a:endParaRPr kumimoji="1" lang="zh-CN" altLang="en-US" dirty="0"/>
          </a:p>
          <a:p>
            <a:pPr lvl="1"/>
            <a:r>
              <a:rPr kumimoji="1" lang="zh-CN" altLang="en-US" dirty="0"/>
              <a:t>二级</a:t>
            </a:r>
            <a:endParaRPr kumimoji="1" lang="zh-CN" altLang="en-US" dirty="0"/>
          </a:p>
          <a:p>
            <a:pPr lvl="2"/>
            <a:r>
              <a:rPr kumimoji="1" lang="zh-CN" altLang="en-US" dirty="0"/>
              <a:t>三级</a:t>
            </a:r>
            <a:endParaRPr kumimoji="1" lang="zh-CN" altLang="en-US" dirty="0"/>
          </a:p>
          <a:p>
            <a:pPr lvl="3"/>
            <a:r>
              <a:rPr kumimoji="1" lang="zh-CN" altLang="en-US" dirty="0"/>
              <a:t>四级</a:t>
            </a:r>
            <a:endParaRPr kumimoji="1" lang="zh-CN" altLang="en-US" dirty="0"/>
          </a:p>
          <a:p>
            <a:pPr lvl="4"/>
            <a:r>
              <a:rPr kumimoji="1" lang="zh-CN" altLang="en-US" dirty="0"/>
              <a:t>五级</a:t>
            </a:r>
            <a:endParaRPr kumimoji="1"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  <p:pic>
        <p:nvPicPr>
          <p:cNvPr id="7" name="图形 6"/>
          <p:cNvPicPr>
            <a:picLocks noChangeAspect="1"/>
          </p:cNvPicPr>
          <p:nvPr userDrawn="1"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387641" y="380087"/>
            <a:ext cx="847725" cy="428625"/>
          </a:xfrm>
          <a:prstGeom prst="rect">
            <a:avLst/>
          </a:prstGeom>
        </p:spPr>
      </p:pic>
      <p:pic>
        <p:nvPicPr>
          <p:cNvPr id="13" name="图形 12"/>
          <p:cNvPicPr>
            <a:picLocks noChangeAspect="1"/>
          </p:cNvPicPr>
          <p:nvPr userDrawn="1"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634662" y="5114541"/>
            <a:ext cx="1409700" cy="1162050"/>
          </a:xfrm>
          <a:prstGeom prst="rect">
            <a:avLst/>
          </a:prstGeom>
        </p:spPr>
      </p:pic>
      <p:pic>
        <p:nvPicPr>
          <p:cNvPr id="14" name="图形 13"/>
          <p:cNvPicPr>
            <a:picLocks noChangeAspect="1"/>
          </p:cNvPicPr>
          <p:nvPr userDrawn="1"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474076" y="5743575"/>
            <a:ext cx="3590924" cy="1104900"/>
          </a:xfrm>
          <a:prstGeom prst="rect">
            <a:avLst/>
          </a:prstGeom>
        </p:spPr>
      </p:pic>
      <p:pic>
        <p:nvPicPr>
          <p:cNvPr id="15" name="图形 14"/>
          <p:cNvPicPr>
            <a:picLocks noChangeAspect="1"/>
          </p:cNvPicPr>
          <p:nvPr userDrawn="1"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863387" y="153162"/>
            <a:ext cx="180975" cy="180975"/>
          </a:xfrm>
          <a:prstGeom prst="rect">
            <a:avLst/>
          </a:prstGeom>
        </p:spPr>
      </p:pic>
      <p:pic>
        <p:nvPicPr>
          <p:cNvPr id="16" name="图形 15"/>
          <p:cNvPicPr>
            <a:picLocks noChangeAspect="1"/>
          </p:cNvPicPr>
          <p:nvPr userDrawn="1"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-19927" y="5734050"/>
            <a:ext cx="6800850" cy="1123950"/>
          </a:xfrm>
          <a:prstGeom prst="rect">
            <a:avLst/>
          </a:prstGeom>
        </p:spPr>
      </p:pic>
      <p:sp>
        <p:nvSpPr>
          <p:cNvPr id="17" name="文本框 16"/>
          <p:cNvSpPr txBox="1"/>
          <p:nvPr userDrawn="1"/>
        </p:nvSpPr>
        <p:spPr>
          <a:xfrm>
            <a:off x="9209312" y="233266"/>
            <a:ext cx="2901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首届中国</a:t>
            </a:r>
            <a:r>
              <a:rPr lang="en-US" altLang="zh-CN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eBPF</a:t>
            </a:r>
            <a:r>
              <a:rPr lang="zh-CN" altLang="en-US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研讨会</a:t>
            </a:r>
            <a:endParaRPr lang="zh-CN" altLang="en-US" b="1" spc="300" dirty="0">
              <a:solidFill>
                <a:schemeClr val="tx1">
                  <a:lumMod val="75000"/>
                  <a:lumOff val="25000"/>
                </a:schemeClr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18" name="文本框 17"/>
          <p:cNvSpPr txBox="1"/>
          <p:nvPr userDrawn="1"/>
        </p:nvSpPr>
        <p:spPr>
          <a:xfrm>
            <a:off x="9209312" y="602598"/>
            <a:ext cx="2901822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i="0" u="none" strike="noStrike" kern="1500" spc="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思源宋体 CN Heavy" panose="02020900000000000000" pitchFamily="18" charset="-122"/>
                <a:ea typeface="思源宋体 CN Heavy" panose="02020900000000000000" pitchFamily="18" charset="-122"/>
                <a:hlinkClick r:id="rId22"/>
              </a:rPr>
              <a:t>www.ebpftravel.com</a:t>
            </a:r>
            <a:endParaRPr lang="en-US" altLang="zh-CN" i="0" kern="1500" spc="1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47" r:id="rId1"/>
    <p:sldLayoutId id="2147484148" r:id="rId2"/>
    <p:sldLayoutId id="2147484149" r:id="rId3"/>
    <p:sldLayoutId id="2147484150" r:id="rId4"/>
    <p:sldLayoutId id="2147484151" r:id="rId5"/>
    <p:sldLayoutId id="2147484152" r:id="rId6"/>
    <p:sldLayoutId id="2147484153" r:id="rId7"/>
    <p:sldLayoutId id="2147484154" r:id="rId8"/>
    <p:sldLayoutId id="2147484155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tx2">
              <a:lumMod val="75000"/>
            </a:schemeClr>
          </a:solidFill>
          <a:latin typeface="Source Han Sans CN Bold" panose="020B0500000000000000" pitchFamily="34" charset="-128"/>
          <a:ea typeface="Source Han Sans CN Bold" panose="020B0500000000000000" pitchFamily="34" charset="-128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kern="1200">
          <a:solidFill>
            <a:schemeClr val="tx2">
              <a:lumMod val="75000"/>
            </a:schemeClr>
          </a:solidFill>
          <a:latin typeface="Source Han Sans CN Regular" panose="020B0500000000000000" pitchFamily="34" charset="-128"/>
          <a:ea typeface="Source Han Sans CN Regular" panose="020B0500000000000000" pitchFamily="34" charset="-128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kern="1200">
          <a:solidFill>
            <a:schemeClr val="tx2">
              <a:lumMod val="75000"/>
            </a:schemeClr>
          </a:solidFill>
          <a:latin typeface="Source Han Sans CN Regular" panose="020B0500000000000000" pitchFamily="34" charset="-128"/>
          <a:ea typeface="Source Han Sans CN Regular" panose="020B0500000000000000" pitchFamily="34" charset="-128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kern="1200">
          <a:solidFill>
            <a:schemeClr val="tx2">
              <a:lumMod val="75000"/>
            </a:schemeClr>
          </a:solidFill>
          <a:latin typeface="Source Han Sans CN Regular" panose="020B0500000000000000" pitchFamily="34" charset="-128"/>
          <a:ea typeface="Source Han Sans CN Regular" panose="020B0500000000000000" pitchFamily="34" charset="-128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2">
              <a:lumMod val="75000"/>
            </a:schemeClr>
          </a:solidFill>
          <a:latin typeface="Source Han Sans CN Regular" panose="020B0500000000000000" pitchFamily="34" charset="-128"/>
          <a:ea typeface="Source Han Sans CN Regular" panose="020B0500000000000000" pitchFamily="34" charset="-128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2">
              <a:lumMod val="75000"/>
            </a:schemeClr>
          </a:solidFill>
          <a:latin typeface="Source Han Sans CN Regular" panose="020B0500000000000000" pitchFamily="34" charset="-128"/>
          <a:ea typeface="Source Han Sans CN Regular" panose="020B0500000000000000" pitchFamily="34" charset="-128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812" b="15973"/>
          <a:stretch>
            <a:fillRect/>
          </a:stretch>
        </p:blipFill>
        <p:spPr>
          <a:xfrm flipH="1">
            <a:off x="-1293102" y="184729"/>
            <a:ext cx="4673600" cy="1447675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927" y="-6359"/>
            <a:ext cx="1326021" cy="1217913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dirty="0"/>
              <a:t>单击此处编辑母版标题样式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dirty="0"/>
              <a:t>单击此处编辑母版文本样式</a:t>
            </a:r>
            <a:endParaRPr kumimoji="1" lang="zh-CN" altLang="en-US" dirty="0"/>
          </a:p>
          <a:p>
            <a:pPr lvl="1"/>
            <a:r>
              <a:rPr kumimoji="1" lang="zh-CN" altLang="en-US" dirty="0"/>
              <a:t>二级</a:t>
            </a:r>
            <a:endParaRPr kumimoji="1" lang="zh-CN" altLang="en-US" dirty="0"/>
          </a:p>
          <a:p>
            <a:pPr lvl="2"/>
            <a:r>
              <a:rPr kumimoji="1" lang="zh-CN" altLang="en-US" dirty="0"/>
              <a:t>三级</a:t>
            </a:r>
            <a:endParaRPr kumimoji="1" lang="zh-CN" altLang="en-US" dirty="0"/>
          </a:p>
          <a:p>
            <a:pPr lvl="3"/>
            <a:r>
              <a:rPr kumimoji="1" lang="zh-CN" altLang="en-US" dirty="0"/>
              <a:t>四级</a:t>
            </a:r>
            <a:endParaRPr kumimoji="1" lang="zh-CN" altLang="en-US" dirty="0"/>
          </a:p>
          <a:p>
            <a:pPr lvl="4"/>
            <a:r>
              <a:rPr kumimoji="1" lang="zh-CN" altLang="en-US" dirty="0"/>
              <a:t>五级</a:t>
            </a:r>
            <a:endParaRPr kumimoji="1"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  <p:pic>
        <p:nvPicPr>
          <p:cNvPr id="7" name="图形 6"/>
          <p:cNvPicPr>
            <a:picLocks noChangeAspect="1"/>
          </p:cNvPicPr>
          <p:nvPr userDrawn="1"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387641" y="380087"/>
            <a:ext cx="847725" cy="428625"/>
          </a:xfrm>
          <a:prstGeom prst="rect">
            <a:avLst/>
          </a:prstGeom>
        </p:spPr>
      </p:pic>
      <p:pic>
        <p:nvPicPr>
          <p:cNvPr id="13" name="图形 12"/>
          <p:cNvPicPr>
            <a:picLocks noChangeAspect="1"/>
          </p:cNvPicPr>
          <p:nvPr userDrawn="1"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634662" y="5114541"/>
            <a:ext cx="1409700" cy="1162050"/>
          </a:xfrm>
          <a:prstGeom prst="rect">
            <a:avLst/>
          </a:prstGeom>
        </p:spPr>
      </p:pic>
      <p:pic>
        <p:nvPicPr>
          <p:cNvPr id="14" name="图形 13"/>
          <p:cNvPicPr>
            <a:picLocks noChangeAspect="1"/>
          </p:cNvPicPr>
          <p:nvPr userDrawn="1"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474076" y="5743575"/>
            <a:ext cx="3590924" cy="1104900"/>
          </a:xfrm>
          <a:prstGeom prst="rect">
            <a:avLst/>
          </a:prstGeom>
        </p:spPr>
      </p:pic>
      <p:pic>
        <p:nvPicPr>
          <p:cNvPr id="15" name="图形 14"/>
          <p:cNvPicPr>
            <a:picLocks noChangeAspect="1"/>
          </p:cNvPicPr>
          <p:nvPr userDrawn="1"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863387" y="153162"/>
            <a:ext cx="180975" cy="180975"/>
          </a:xfrm>
          <a:prstGeom prst="rect">
            <a:avLst/>
          </a:prstGeom>
        </p:spPr>
      </p:pic>
      <p:pic>
        <p:nvPicPr>
          <p:cNvPr id="16" name="图形 15"/>
          <p:cNvPicPr>
            <a:picLocks noChangeAspect="1"/>
          </p:cNvPicPr>
          <p:nvPr userDrawn="1"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-19927" y="5734050"/>
            <a:ext cx="6800850" cy="1123950"/>
          </a:xfrm>
          <a:prstGeom prst="rect">
            <a:avLst/>
          </a:prstGeom>
        </p:spPr>
      </p:pic>
      <p:sp>
        <p:nvSpPr>
          <p:cNvPr id="17" name="文本框 16"/>
          <p:cNvSpPr txBox="1"/>
          <p:nvPr userDrawn="1"/>
        </p:nvSpPr>
        <p:spPr>
          <a:xfrm>
            <a:off x="9209312" y="233266"/>
            <a:ext cx="2901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首届中国</a:t>
            </a:r>
            <a:r>
              <a:rPr lang="en-US" altLang="zh-CN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eBPF</a:t>
            </a:r>
            <a:r>
              <a:rPr lang="zh-CN" altLang="en-US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研讨会</a:t>
            </a:r>
            <a:endParaRPr lang="zh-CN" altLang="en-US" b="1" spc="300" dirty="0">
              <a:solidFill>
                <a:schemeClr val="tx1">
                  <a:lumMod val="75000"/>
                  <a:lumOff val="25000"/>
                </a:schemeClr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18" name="文本框 17"/>
          <p:cNvSpPr txBox="1"/>
          <p:nvPr userDrawn="1"/>
        </p:nvSpPr>
        <p:spPr>
          <a:xfrm>
            <a:off x="9209312" y="602598"/>
            <a:ext cx="2901822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i="0" u="none" strike="noStrike" kern="1500" spc="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思源宋体 CN Heavy" panose="02020900000000000000" pitchFamily="18" charset="-122"/>
                <a:ea typeface="思源宋体 CN Heavy" panose="02020900000000000000" pitchFamily="18" charset="-122"/>
                <a:hlinkClick r:id="rId22"/>
              </a:rPr>
              <a:t>www.ebpftravel.com</a:t>
            </a:r>
            <a:endParaRPr lang="en-US" altLang="zh-CN" i="0" kern="1500" spc="1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57" r:id="rId1"/>
    <p:sldLayoutId id="2147484158" r:id="rId2"/>
    <p:sldLayoutId id="2147484159" r:id="rId3"/>
    <p:sldLayoutId id="2147484160" r:id="rId4"/>
    <p:sldLayoutId id="2147484161" r:id="rId5"/>
    <p:sldLayoutId id="2147484162" r:id="rId6"/>
    <p:sldLayoutId id="2147484163" r:id="rId7"/>
    <p:sldLayoutId id="2147484164" r:id="rId8"/>
    <p:sldLayoutId id="2147484165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tx2">
              <a:lumMod val="75000"/>
            </a:schemeClr>
          </a:solidFill>
          <a:latin typeface="Source Han Sans CN Bold" panose="020B0500000000000000" pitchFamily="34" charset="-128"/>
          <a:ea typeface="Source Han Sans CN Bold" panose="020B0500000000000000" pitchFamily="34" charset="-128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kern="1200">
          <a:solidFill>
            <a:schemeClr val="tx2">
              <a:lumMod val="75000"/>
            </a:schemeClr>
          </a:solidFill>
          <a:latin typeface="Source Han Sans CN Regular" panose="020B0500000000000000" pitchFamily="34" charset="-128"/>
          <a:ea typeface="Source Han Sans CN Regular" panose="020B0500000000000000" pitchFamily="34" charset="-128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kern="1200">
          <a:solidFill>
            <a:schemeClr val="tx2">
              <a:lumMod val="75000"/>
            </a:schemeClr>
          </a:solidFill>
          <a:latin typeface="Source Han Sans CN Regular" panose="020B0500000000000000" pitchFamily="34" charset="-128"/>
          <a:ea typeface="Source Han Sans CN Regular" panose="020B0500000000000000" pitchFamily="34" charset="-128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kern="1200">
          <a:solidFill>
            <a:schemeClr val="tx2">
              <a:lumMod val="75000"/>
            </a:schemeClr>
          </a:solidFill>
          <a:latin typeface="Source Han Sans CN Regular" panose="020B0500000000000000" pitchFamily="34" charset="-128"/>
          <a:ea typeface="Source Han Sans CN Regular" panose="020B0500000000000000" pitchFamily="34" charset="-128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2">
              <a:lumMod val="75000"/>
            </a:schemeClr>
          </a:solidFill>
          <a:latin typeface="Source Han Sans CN Regular" panose="020B0500000000000000" pitchFamily="34" charset="-128"/>
          <a:ea typeface="Source Han Sans CN Regular" panose="020B0500000000000000" pitchFamily="34" charset="-128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2">
              <a:lumMod val="75000"/>
            </a:schemeClr>
          </a:solidFill>
          <a:latin typeface="Source Han Sans CN Regular" panose="020B0500000000000000" pitchFamily="34" charset="-128"/>
          <a:ea typeface="Source Han Sans CN Regular" panose="020B0500000000000000" pitchFamily="34" charset="-128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812" b="15973"/>
          <a:stretch>
            <a:fillRect/>
          </a:stretch>
        </p:blipFill>
        <p:spPr>
          <a:xfrm flipH="1">
            <a:off x="-1293102" y="184729"/>
            <a:ext cx="4673600" cy="1447675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927" y="-6359"/>
            <a:ext cx="1326021" cy="1217913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dirty="0"/>
              <a:t>单击此处编辑母版标题样式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dirty="0"/>
              <a:t>单击此处编辑母版文本样式</a:t>
            </a:r>
            <a:endParaRPr kumimoji="1" lang="zh-CN" altLang="en-US" dirty="0"/>
          </a:p>
          <a:p>
            <a:pPr lvl="1"/>
            <a:r>
              <a:rPr kumimoji="1" lang="zh-CN" altLang="en-US" dirty="0"/>
              <a:t>二级</a:t>
            </a:r>
            <a:endParaRPr kumimoji="1" lang="zh-CN" altLang="en-US" dirty="0"/>
          </a:p>
          <a:p>
            <a:pPr lvl="2"/>
            <a:r>
              <a:rPr kumimoji="1" lang="zh-CN" altLang="en-US" dirty="0"/>
              <a:t>三级</a:t>
            </a:r>
            <a:endParaRPr kumimoji="1" lang="zh-CN" altLang="en-US" dirty="0"/>
          </a:p>
          <a:p>
            <a:pPr lvl="3"/>
            <a:r>
              <a:rPr kumimoji="1" lang="zh-CN" altLang="en-US" dirty="0"/>
              <a:t>四级</a:t>
            </a:r>
            <a:endParaRPr kumimoji="1" lang="zh-CN" altLang="en-US" dirty="0"/>
          </a:p>
          <a:p>
            <a:pPr lvl="4"/>
            <a:r>
              <a:rPr kumimoji="1" lang="zh-CN" altLang="en-US" dirty="0"/>
              <a:t>五级</a:t>
            </a:r>
            <a:endParaRPr kumimoji="1"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  <p:pic>
        <p:nvPicPr>
          <p:cNvPr id="7" name="图形 6"/>
          <p:cNvPicPr>
            <a:picLocks noChangeAspect="1"/>
          </p:cNvPicPr>
          <p:nvPr userDrawn="1"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387641" y="380087"/>
            <a:ext cx="847725" cy="428625"/>
          </a:xfrm>
          <a:prstGeom prst="rect">
            <a:avLst/>
          </a:prstGeom>
        </p:spPr>
      </p:pic>
      <p:pic>
        <p:nvPicPr>
          <p:cNvPr id="13" name="图形 12"/>
          <p:cNvPicPr>
            <a:picLocks noChangeAspect="1"/>
          </p:cNvPicPr>
          <p:nvPr userDrawn="1"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634662" y="5114541"/>
            <a:ext cx="1409700" cy="1162050"/>
          </a:xfrm>
          <a:prstGeom prst="rect">
            <a:avLst/>
          </a:prstGeom>
        </p:spPr>
      </p:pic>
      <p:pic>
        <p:nvPicPr>
          <p:cNvPr id="14" name="图形 13"/>
          <p:cNvPicPr>
            <a:picLocks noChangeAspect="1"/>
          </p:cNvPicPr>
          <p:nvPr userDrawn="1"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474076" y="5743575"/>
            <a:ext cx="3590924" cy="1104900"/>
          </a:xfrm>
          <a:prstGeom prst="rect">
            <a:avLst/>
          </a:prstGeom>
        </p:spPr>
      </p:pic>
      <p:pic>
        <p:nvPicPr>
          <p:cNvPr id="15" name="图形 14"/>
          <p:cNvPicPr>
            <a:picLocks noChangeAspect="1"/>
          </p:cNvPicPr>
          <p:nvPr userDrawn="1"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863387" y="153162"/>
            <a:ext cx="180975" cy="180975"/>
          </a:xfrm>
          <a:prstGeom prst="rect">
            <a:avLst/>
          </a:prstGeom>
        </p:spPr>
      </p:pic>
      <p:pic>
        <p:nvPicPr>
          <p:cNvPr id="16" name="图形 15"/>
          <p:cNvPicPr>
            <a:picLocks noChangeAspect="1"/>
          </p:cNvPicPr>
          <p:nvPr userDrawn="1"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-19927" y="5734050"/>
            <a:ext cx="6800850" cy="1123950"/>
          </a:xfrm>
          <a:prstGeom prst="rect">
            <a:avLst/>
          </a:prstGeom>
        </p:spPr>
      </p:pic>
      <p:sp>
        <p:nvSpPr>
          <p:cNvPr id="17" name="文本框 16"/>
          <p:cNvSpPr txBox="1"/>
          <p:nvPr userDrawn="1"/>
        </p:nvSpPr>
        <p:spPr>
          <a:xfrm>
            <a:off x="9209312" y="233266"/>
            <a:ext cx="2901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首届中国</a:t>
            </a:r>
            <a:r>
              <a:rPr lang="en-US" altLang="zh-CN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eBPF</a:t>
            </a:r>
            <a:r>
              <a:rPr lang="zh-CN" altLang="en-US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研讨会</a:t>
            </a:r>
            <a:endParaRPr lang="zh-CN" altLang="en-US" b="1" spc="300" dirty="0">
              <a:solidFill>
                <a:schemeClr val="tx1">
                  <a:lumMod val="75000"/>
                  <a:lumOff val="25000"/>
                </a:schemeClr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18" name="文本框 17"/>
          <p:cNvSpPr txBox="1"/>
          <p:nvPr userDrawn="1"/>
        </p:nvSpPr>
        <p:spPr>
          <a:xfrm>
            <a:off x="9209312" y="602598"/>
            <a:ext cx="2901822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i="0" u="none" strike="noStrike" kern="1500" spc="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思源宋体 CN Heavy" panose="02020900000000000000" pitchFamily="18" charset="-122"/>
                <a:ea typeface="思源宋体 CN Heavy" panose="02020900000000000000" pitchFamily="18" charset="-122"/>
                <a:hlinkClick r:id="rId22"/>
              </a:rPr>
              <a:t>www.ebpftravel.com</a:t>
            </a:r>
            <a:endParaRPr lang="en-US" altLang="zh-CN" i="0" kern="1500" spc="1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67" r:id="rId1"/>
    <p:sldLayoutId id="2147484168" r:id="rId2"/>
    <p:sldLayoutId id="2147484169" r:id="rId3"/>
    <p:sldLayoutId id="2147484170" r:id="rId4"/>
    <p:sldLayoutId id="2147484171" r:id="rId5"/>
    <p:sldLayoutId id="2147484172" r:id="rId6"/>
    <p:sldLayoutId id="2147484173" r:id="rId7"/>
    <p:sldLayoutId id="2147484174" r:id="rId8"/>
    <p:sldLayoutId id="2147484175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tx2">
              <a:lumMod val="75000"/>
            </a:schemeClr>
          </a:solidFill>
          <a:latin typeface="Source Han Sans CN Bold" panose="020B0500000000000000" pitchFamily="34" charset="-128"/>
          <a:ea typeface="Source Han Sans CN Bold" panose="020B0500000000000000" pitchFamily="34" charset="-128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kern="1200">
          <a:solidFill>
            <a:schemeClr val="tx2">
              <a:lumMod val="75000"/>
            </a:schemeClr>
          </a:solidFill>
          <a:latin typeface="Source Han Sans CN Regular" panose="020B0500000000000000" pitchFamily="34" charset="-128"/>
          <a:ea typeface="Source Han Sans CN Regular" panose="020B0500000000000000" pitchFamily="34" charset="-128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kern="1200">
          <a:solidFill>
            <a:schemeClr val="tx2">
              <a:lumMod val="75000"/>
            </a:schemeClr>
          </a:solidFill>
          <a:latin typeface="Source Han Sans CN Regular" panose="020B0500000000000000" pitchFamily="34" charset="-128"/>
          <a:ea typeface="Source Han Sans CN Regular" panose="020B0500000000000000" pitchFamily="34" charset="-128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kern="1200">
          <a:solidFill>
            <a:schemeClr val="tx2">
              <a:lumMod val="75000"/>
            </a:schemeClr>
          </a:solidFill>
          <a:latin typeface="Source Han Sans CN Regular" panose="020B0500000000000000" pitchFamily="34" charset="-128"/>
          <a:ea typeface="Source Han Sans CN Regular" panose="020B0500000000000000" pitchFamily="34" charset="-128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2">
              <a:lumMod val="75000"/>
            </a:schemeClr>
          </a:solidFill>
          <a:latin typeface="Source Han Sans CN Regular" panose="020B0500000000000000" pitchFamily="34" charset="-128"/>
          <a:ea typeface="Source Han Sans CN Regular" panose="020B0500000000000000" pitchFamily="34" charset="-128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2">
              <a:lumMod val="75000"/>
            </a:schemeClr>
          </a:solidFill>
          <a:latin typeface="Source Han Sans CN Regular" panose="020B0500000000000000" pitchFamily="34" charset="-128"/>
          <a:ea typeface="Source Han Sans CN Regular" panose="020B0500000000000000" pitchFamily="34" charset="-128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812" b="15973"/>
          <a:stretch>
            <a:fillRect/>
          </a:stretch>
        </p:blipFill>
        <p:spPr>
          <a:xfrm flipH="1">
            <a:off x="-1293102" y="184729"/>
            <a:ext cx="4673600" cy="1447675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927" y="-6359"/>
            <a:ext cx="1326021" cy="1217913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dirty="0"/>
              <a:t>单击此处编辑母版标题样式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dirty="0"/>
              <a:t>单击此处编辑母版文本样式</a:t>
            </a:r>
            <a:endParaRPr kumimoji="1" lang="zh-CN" altLang="en-US" dirty="0"/>
          </a:p>
          <a:p>
            <a:pPr lvl="1"/>
            <a:r>
              <a:rPr kumimoji="1" lang="zh-CN" altLang="en-US" dirty="0"/>
              <a:t>二级</a:t>
            </a:r>
            <a:endParaRPr kumimoji="1" lang="zh-CN" altLang="en-US" dirty="0"/>
          </a:p>
          <a:p>
            <a:pPr lvl="2"/>
            <a:r>
              <a:rPr kumimoji="1" lang="zh-CN" altLang="en-US" dirty="0"/>
              <a:t>三级</a:t>
            </a:r>
            <a:endParaRPr kumimoji="1" lang="zh-CN" altLang="en-US" dirty="0"/>
          </a:p>
          <a:p>
            <a:pPr lvl="3"/>
            <a:r>
              <a:rPr kumimoji="1" lang="zh-CN" altLang="en-US" dirty="0"/>
              <a:t>四级</a:t>
            </a:r>
            <a:endParaRPr kumimoji="1" lang="zh-CN" altLang="en-US" dirty="0"/>
          </a:p>
          <a:p>
            <a:pPr lvl="4"/>
            <a:r>
              <a:rPr kumimoji="1" lang="zh-CN" altLang="en-US" dirty="0"/>
              <a:t>五级</a:t>
            </a:r>
            <a:endParaRPr kumimoji="1"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  <p:pic>
        <p:nvPicPr>
          <p:cNvPr id="7" name="图形 6"/>
          <p:cNvPicPr>
            <a:picLocks noChangeAspect="1"/>
          </p:cNvPicPr>
          <p:nvPr userDrawn="1"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387641" y="380087"/>
            <a:ext cx="847725" cy="428625"/>
          </a:xfrm>
          <a:prstGeom prst="rect">
            <a:avLst/>
          </a:prstGeom>
        </p:spPr>
      </p:pic>
      <p:pic>
        <p:nvPicPr>
          <p:cNvPr id="13" name="图形 12"/>
          <p:cNvPicPr>
            <a:picLocks noChangeAspect="1"/>
          </p:cNvPicPr>
          <p:nvPr userDrawn="1"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634662" y="5114541"/>
            <a:ext cx="1409700" cy="1162050"/>
          </a:xfrm>
          <a:prstGeom prst="rect">
            <a:avLst/>
          </a:prstGeom>
        </p:spPr>
      </p:pic>
      <p:pic>
        <p:nvPicPr>
          <p:cNvPr id="14" name="图形 13"/>
          <p:cNvPicPr>
            <a:picLocks noChangeAspect="1"/>
          </p:cNvPicPr>
          <p:nvPr userDrawn="1"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474076" y="5743575"/>
            <a:ext cx="3590924" cy="1104900"/>
          </a:xfrm>
          <a:prstGeom prst="rect">
            <a:avLst/>
          </a:prstGeom>
        </p:spPr>
      </p:pic>
      <p:pic>
        <p:nvPicPr>
          <p:cNvPr id="15" name="图形 14"/>
          <p:cNvPicPr>
            <a:picLocks noChangeAspect="1"/>
          </p:cNvPicPr>
          <p:nvPr userDrawn="1"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863387" y="153162"/>
            <a:ext cx="180975" cy="180975"/>
          </a:xfrm>
          <a:prstGeom prst="rect">
            <a:avLst/>
          </a:prstGeom>
        </p:spPr>
      </p:pic>
      <p:pic>
        <p:nvPicPr>
          <p:cNvPr id="16" name="图形 15"/>
          <p:cNvPicPr>
            <a:picLocks noChangeAspect="1"/>
          </p:cNvPicPr>
          <p:nvPr userDrawn="1"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-19927" y="5734050"/>
            <a:ext cx="6800850" cy="1123950"/>
          </a:xfrm>
          <a:prstGeom prst="rect">
            <a:avLst/>
          </a:prstGeom>
        </p:spPr>
      </p:pic>
      <p:sp>
        <p:nvSpPr>
          <p:cNvPr id="17" name="文本框 16"/>
          <p:cNvSpPr txBox="1"/>
          <p:nvPr userDrawn="1"/>
        </p:nvSpPr>
        <p:spPr>
          <a:xfrm>
            <a:off x="9209312" y="233266"/>
            <a:ext cx="2901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首届中国</a:t>
            </a:r>
            <a:r>
              <a:rPr lang="en-US" altLang="zh-CN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eBPF</a:t>
            </a:r>
            <a:r>
              <a:rPr lang="zh-CN" altLang="en-US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研讨会</a:t>
            </a:r>
            <a:endParaRPr lang="zh-CN" altLang="en-US" b="1" spc="300" dirty="0">
              <a:solidFill>
                <a:schemeClr val="tx1">
                  <a:lumMod val="75000"/>
                  <a:lumOff val="25000"/>
                </a:schemeClr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18" name="文本框 17"/>
          <p:cNvSpPr txBox="1"/>
          <p:nvPr userDrawn="1"/>
        </p:nvSpPr>
        <p:spPr>
          <a:xfrm>
            <a:off x="9209312" y="602598"/>
            <a:ext cx="2901822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i="0" u="none" strike="noStrike" kern="1500" spc="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思源宋体 CN Heavy" panose="02020900000000000000" pitchFamily="18" charset="-122"/>
                <a:ea typeface="思源宋体 CN Heavy" panose="02020900000000000000" pitchFamily="18" charset="-122"/>
                <a:hlinkClick r:id="rId22"/>
              </a:rPr>
              <a:t>www.ebpftravel.com</a:t>
            </a:r>
            <a:endParaRPr lang="en-US" altLang="zh-CN" i="0" kern="1500" spc="1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tx2">
              <a:lumMod val="75000"/>
            </a:schemeClr>
          </a:solidFill>
          <a:latin typeface="Source Han Sans CN Bold" panose="020B0500000000000000" pitchFamily="34" charset="-128"/>
          <a:ea typeface="Source Han Sans CN Bold" panose="020B0500000000000000" pitchFamily="34" charset="-128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kern="1200">
          <a:solidFill>
            <a:schemeClr val="tx2">
              <a:lumMod val="75000"/>
            </a:schemeClr>
          </a:solidFill>
          <a:latin typeface="Source Han Sans CN Regular" panose="020B0500000000000000" pitchFamily="34" charset="-128"/>
          <a:ea typeface="Source Han Sans CN Regular" panose="020B0500000000000000" pitchFamily="34" charset="-128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kern="1200">
          <a:solidFill>
            <a:schemeClr val="tx2">
              <a:lumMod val="75000"/>
            </a:schemeClr>
          </a:solidFill>
          <a:latin typeface="Source Han Sans CN Regular" panose="020B0500000000000000" pitchFamily="34" charset="-128"/>
          <a:ea typeface="Source Han Sans CN Regular" panose="020B0500000000000000" pitchFamily="34" charset="-128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kern="1200">
          <a:solidFill>
            <a:schemeClr val="tx2">
              <a:lumMod val="75000"/>
            </a:schemeClr>
          </a:solidFill>
          <a:latin typeface="Source Han Sans CN Regular" panose="020B0500000000000000" pitchFamily="34" charset="-128"/>
          <a:ea typeface="Source Han Sans CN Regular" panose="020B0500000000000000" pitchFamily="34" charset="-128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2">
              <a:lumMod val="75000"/>
            </a:schemeClr>
          </a:solidFill>
          <a:latin typeface="Source Han Sans CN Regular" panose="020B0500000000000000" pitchFamily="34" charset="-128"/>
          <a:ea typeface="Source Han Sans CN Regular" panose="020B0500000000000000" pitchFamily="34" charset="-128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2">
              <a:lumMod val="75000"/>
            </a:schemeClr>
          </a:solidFill>
          <a:latin typeface="Source Han Sans CN Regular" panose="020B0500000000000000" pitchFamily="34" charset="-128"/>
          <a:ea typeface="Source Han Sans CN Regular" panose="020B0500000000000000" pitchFamily="34" charset="-128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812" b="15973"/>
          <a:stretch>
            <a:fillRect/>
          </a:stretch>
        </p:blipFill>
        <p:spPr>
          <a:xfrm flipH="1">
            <a:off x="-1293102" y="184729"/>
            <a:ext cx="4673600" cy="1447675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927" y="-6359"/>
            <a:ext cx="1326021" cy="1217913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dirty="0"/>
              <a:t>单击此处编辑母版标题样式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dirty="0"/>
              <a:t>单击此处编辑母版文本样式</a:t>
            </a:r>
            <a:endParaRPr kumimoji="1" lang="zh-CN" altLang="en-US" dirty="0"/>
          </a:p>
          <a:p>
            <a:pPr lvl="1"/>
            <a:r>
              <a:rPr kumimoji="1" lang="zh-CN" altLang="en-US" dirty="0"/>
              <a:t>二级</a:t>
            </a:r>
            <a:endParaRPr kumimoji="1" lang="zh-CN" altLang="en-US" dirty="0"/>
          </a:p>
          <a:p>
            <a:pPr lvl="2"/>
            <a:r>
              <a:rPr kumimoji="1" lang="zh-CN" altLang="en-US" dirty="0"/>
              <a:t>三级</a:t>
            </a:r>
            <a:endParaRPr kumimoji="1" lang="zh-CN" altLang="en-US" dirty="0"/>
          </a:p>
          <a:p>
            <a:pPr lvl="3"/>
            <a:r>
              <a:rPr kumimoji="1" lang="zh-CN" altLang="en-US" dirty="0"/>
              <a:t>四级</a:t>
            </a:r>
            <a:endParaRPr kumimoji="1" lang="zh-CN" altLang="en-US" dirty="0"/>
          </a:p>
          <a:p>
            <a:pPr lvl="4"/>
            <a:r>
              <a:rPr kumimoji="1" lang="zh-CN" altLang="en-US" dirty="0"/>
              <a:t>五级</a:t>
            </a:r>
            <a:endParaRPr kumimoji="1"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  <p:pic>
        <p:nvPicPr>
          <p:cNvPr id="7" name="图形 6"/>
          <p:cNvPicPr>
            <a:picLocks noChangeAspect="1"/>
          </p:cNvPicPr>
          <p:nvPr userDrawn="1"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387641" y="380087"/>
            <a:ext cx="847725" cy="428625"/>
          </a:xfrm>
          <a:prstGeom prst="rect">
            <a:avLst/>
          </a:prstGeom>
        </p:spPr>
      </p:pic>
      <p:pic>
        <p:nvPicPr>
          <p:cNvPr id="13" name="图形 12"/>
          <p:cNvPicPr>
            <a:picLocks noChangeAspect="1"/>
          </p:cNvPicPr>
          <p:nvPr userDrawn="1"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634662" y="5114541"/>
            <a:ext cx="1409700" cy="1162050"/>
          </a:xfrm>
          <a:prstGeom prst="rect">
            <a:avLst/>
          </a:prstGeom>
        </p:spPr>
      </p:pic>
      <p:pic>
        <p:nvPicPr>
          <p:cNvPr id="14" name="图形 13"/>
          <p:cNvPicPr>
            <a:picLocks noChangeAspect="1"/>
          </p:cNvPicPr>
          <p:nvPr userDrawn="1"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474076" y="5743575"/>
            <a:ext cx="3590924" cy="1104900"/>
          </a:xfrm>
          <a:prstGeom prst="rect">
            <a:avLst/>
          </a:prstGeom>
        </p:spPr>
      </p:pic>
      <p:pic>
        <p:nvPicPr>
          <p:cNvPr id="15" name="图形 14"/>
          <p:cNvPicPr>
            <a:picLocks noChangeAspect="1"/>
          </p:cNvPicPr>
          <p:nvPr userDrawn="1"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863387" y="153162"/>
            <a:ext cx="180975" cy="180975"/>
          </a:xfrm>
          <a:prstGeom prst="rect">
            <a:avLst/>
          </a:prstGeom>
        </p:spPr>
      </p:pic>
      <p:pic>
        <p:nvPicPr>
          <p:cNvPr id="16" name="图形 15"/>
          <p:cNvPicPr>
            <a:picLocks noChangeAspect="1"/>
          </p:cNvPicPr>
          <p:nvPr userDrawn="1"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-19927" y="5734050"/>
            <a:ext cx="6800850" cy="1123950"/>
          </a:xfrm>
          <a:prstGeom prst="rect">
            <a:avLst/>
          </a:prstGeom>
        </p:spPr>
      </p:pic>
      <p:sp>
        <p:nvSpPr>
          <p:cNvPr id="17" name="文本框 16"/>
          <p:cNvSpPr txBox="1"/>
          <p:nvPr userDrawn="1"/>
        </p:nvSpPr>
        <p:spPr>
          <a:xfrm>
            <a:off x="9209312" y="233266"/>
            <a:ext cx="2901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首届中国</a:t>
            </a:r>
            <a:r>
              <a:rPr lang="en-US" altLang="zh-CN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eBPF</a:t>
            </a:r>
            <a:r>
              <a:rPr lang="zh-CN" altLang="en-US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研讨会</a:t>
            </a:r>
            <a:endParaRPr lang="zh-CN" altLang="en-US" b="1" spc="300" dirty="0">
              <a:solidFill>
                <a:schemeClr val="tx1">
                  <a:lumMod val="75000"/>
                  <a:lumOff val="25000"/>
                </a:schemeClr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18" name="文本框 17"/>
          <p:cNvSpPr txBox="1"/>
          <p:nvPr userDrawn="1"/>
        </p:nvSpPr>
        <p:spPr>
          <a:xfrm>
            <a:off x="9209312" y="602598"/>
            <a:ext cx="2901822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i="0" u="none" strike="noStrike" kern="1500" spc="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思源宋体 CN Heavy" panose="02020900000000000000" pitchFamily="18" charset="-122"/>
                <a:ea typeface="思源宋体 CN Heavy" panose="02020900000000000000" pitchFamily="18" charset="-122"/>
                <a:hlinkClick r:id="rId22"/>
              </a:rPr>
              <a:t>www.ebpftravel.com</a:t>
            </a:r>
            <a:endParaRPr lang="en-US" altLang="zh-CN" i="0" kern="1500" spc="1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tx2">
              <a:lumMod val="75000"/>
            </a:schemeClr>
          </a:solidFill>
          <a:latin typeface="Source Han Sans CN Bold" panose="020B0500000000000000" pitchFamily="34" charset="-128"/>
          <a:ea typeface="Source Han Sans CN Bold" panose="020B0500000000000000" pitchFamily="34" charset="-128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kern="1200">
          <a:solidFill>
            <a:schemeClr val="tx2">
              <a:lumMod val="75000"/>
            </a:schemeClr>
          </a:solidFill>
          <a:latin typeface="Source Han Sans CN Regular" panose="020B0500000000000000" pitchFamily="34" charset="-128"/>
          <a:ea typeface="Source Han Sans CN Regular" panose="020B0500000000000000" pitchFamily="34" charset="-128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kern="1200">
          <a:solidFill>
            <a:schemeClr val="tx2">
              <a:lumMod val="75000"/>
            </a:schemeClr>
          </a:solidFill>
          <a:latin typeface="Source Han Sans CN Regular" panose="020B0500000000000000" pitchFamily="34" charset="-128"/>
          <a:ea typeface="Source Han Sans CN Regular" panose="020B0500000000000000" pitchFamily="34" charset="-128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kern="1200">
          <a:solidFill>
            <a:schemeClr val="tx2">
              <a:lumMod val="75000"/>
            </a:schemeClr>
          </a:solidFill>
          <a:latin typeface="Source Han Sans CN Regular" panose="020B0500000000000000" pitchFamily="34" charset="-128"/>
          <a:ea typeface="Source Han Sans CN Regular" panose="020B0500000000000000" pitchFamily="34" charset="-128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2">
              <a:lumMod val="75000"/>
            </a:schemeClr>
          </a:solidFill>
          <a:latin typeface="Source Han Sans CN Regular" panose="020B0500000000000000" pitchFamily="34" charset="-128"/>
          <a:ea typeface="Source Han Sans CN Regular" panose="020B0500000000000000" pitchFamily="34" charset="-128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2">
              <a:lumMod val="75000"/>
            </a:schemeClr>
          </a:solidFill>
          <a:latin typeface="Source Han Sans CN Regular" panose="020B0500000000000000" pitchFamily="34" charset="-128"/>
          <a:ea typeface="Source Han Sans CN Regular" panose="020B0500000000000000" pitchFamily="34" charset="-128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812" b="15973"/>
          <a:stretch>
            <a:fillRect/>
          </a:stretch>
        </p:blipFill>
        <p:spPr>
          <a:xfrm flipH="1">
            <a:off x="-1293102" y="184729"/>
            <a:ext cx="4673600" cy="1447675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927" y="-6359"/>
            <a:ext cx="1326021" cy="1217913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dirty="0"/>
              <a:t>单击此处编辑母版标题样式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dirty="0"/>
              <a:t>单击此处编辑母版文本样式</a:t>
            </a:r>
            <a:endParaRPr kumimoji="1" lang="zh-CN" altLang="en-US" dirty="0"/>
          </a:p>
          <a:p>
            <a:pPr lvl="1"/>
            <a:r>
              <a:rPr kumimoji="1" lang="zh-CN" altLang="en-US" dirty="0"/>
              <a:t>二级</a:t>
            </a:r>
            <a:endParaRPr kumimoji="1" lang="zh-CN" altLang="en-US" dirty="0"/>
          </a:p>
          <a:p>
            <a:pPr lvl="2"/>
            <a:r>
              <a:rPr kumimoji="1" lang="zh-CN" altLang="en-US" dirty="0"/>
              <a:t>三级</a:t>
            </a:r>
            <a:endParaRPr kumimoji="1" lang="zh-CN" altLang="en-US" dirty="0"/>
          </a:p>
          <a:p>
            <a:pPr lvl="3"/>
            <a:r>
              <a:rPr kumimoji="1" lang="zh-CN" altLang="en-US" dirty="0"/>
              <a:t>四级</a:t>
            </a:r>
            <a:endParaRPr kumimoji="1" lang="zh-CN" altLang="en-US" dirty="0"/>
          </a:p>
          <a:p>
            <a:pPr lvl="4"/>
            <a:r>
              <a:rPr kumimoji="1" lang="zh-CN" altLang="en-US" dirty="0"/>
              <a:t>五级</a:t>
            </a:r>
            <a:endParaRPr kumimoji="1"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  <p:pic>
        <p:nvPicPr>
          <p:cNvPr id="7" name="图形 6"/>
          <p:cNvPicPr>
            <a:picLocks noChangeAspect="1"/>
          </p:cNvPicPr>
          <p:nvPr userDrawn="1"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387641" y="380087"/>
            <a:ext cx="847725" cy="428625"/>
          </a:xfrm>
          <a:prstGeom prst="rect">
            <a:avLst/>
          </a:prstGeom>
        </p:spPr>
      </p:pic>
      <p:pic>
        <p:nvPicPr>
          <p:cNvPr id="13" name="图形 12"/>
          <p:cNvPicPr>
            <a:picLocks noChangeAspect="1"/>
          </p:cNvPicPr>
          <p:nvPr userDrawn="1"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634662" y="5114541"/>
            <a:ext cx="1409700" cy="1162050"/>
          </a:xfrm>
          <a:prstGeom prst="rect">
            <a:avLst/>
          </a:prstGeom>
        </p:spPr>
      </p:pic>
      <p:pic>
        <p:nvPicPr>
          <p:cNvPr id="14" name="图形 13"/>
          <p:cNvPicPr>
            <a:picLocks noChangeAspect="1"/>
          </p:cNvPicPr>
          <p:nvPr userDrawn="1"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474076" y="5743575"/>
            <a:ext cx="3590924" cy="1104900"/>
          </a:xfrm>
          <a:prstGeom prst="rect">
            <a:avLst/>
          </a:prstGeom>
        </p:spPr>
      </p:pic>
      <p:pic>
        <p:nvPicPr>
          <p:cNvPr id="15" name="图形 14"/>
          <p:cNvPicPr>
            <a:picLocks noChangeAspect="1"/>
          </p:cNvPicPr>
          <p:nvPr userDrawn="1"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863387" y="153162"/>
            <a:ext cx="180975" cy="180975"/>
          </a:xfrm>
          <a:prstGeom prst="rect">
            <a:avLst/>
          </a:prstGeom>
        </p:spPr>
      </p:pic>
      <p:pic>
        <p:nvPicPr>
          <p:cNvPr id="16" name="图形 15"/>
          <p:cNvPicPr>
            <a:picLocks noChangeAspect="1"/>
          </p:cNvPicPr>
          <p:nvPr userDrawn="1"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-19927" y="5734050"/>
            <a:ext cx="6800850" cy="1123950"/>
          </a:xfrm>
          <a:prstGeom prst="rect">
            <a:avLst/>
          </a:prstGeom>
        </p:spPr>
      </p:pic>
      <p:sp>
        <p:nvSpPr>
          <p:cNvPr id="17" name="文本框 16"/>
          <p:cNvSpPr txBox="1"/>
          <p:nvPr userDrawn="1"/>
        </p:nvSpPr>
        <p:spPr>
          <a:xfrm>
            <a:off x="9209312" y="233266"/>
            <a:ext cx="2901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首届中国</a:t>
            </a:r>
            <a:r>
              <a:rPr lang="en-US" altLang="zh-CN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eBPF</a:t>
            </a:r>
            <a:r>
              <a:rPr lang="zh-CN" altLang="en-US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研讨会</a:t>
            </a:r>
            <a:endParaRPr lang="zh-CN" altLang="en-US" b="1" spc="300" dirty="0">
              <a:solidFill>
                <a:schemeClr val="tx1">
                  <a:lumMod val="75000"/>
                  <a:lumOff val="25000"/>
                </a:schemeClr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18" name="文本框 17"/>
          <p:cNvSpPr txBox="1"/>
          <p:nvPr userDrawn="1"/>
        </p:nvSpPr>
        <p:spPr>
          <a:xfrm>
            <a:off x="9209312" y="602598"/>
            <a:ext cx="2901822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i="0" u="none" strike="noStrike" kern="1500" spc="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思源宋体 CN Heavy" panose="02020900000000000000" pitchFamily="18" charset="-122"/>
                <a:ea typeface="思源宋体 CN Heavy" panose="02020900000000000000" pitchFamily="18" charset="-122"/>
                <a:hlinkClick r:id="rId22"/>
              </a:rPr>
              <a:t>www.ebpftravel.com</a:t>
            </a:r>
            <a:endParaRPr lang="en-US" altLang="zh-CN" i="0" kern="1500" spc="1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tx2">
              <a:lumMod val="75000"/>
            </a:schemeClr>
          </a:solidFill>
          <a:latin typeface="Source Han Sans CN Bold" panose="020B0500000000000000" pitchFamily="34" charset="-128"/>
          <a:ea typeface="Source Han Sans CN Bold" panose="020B0500000000000000" pitchFamily="34" charset="-128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kern="1200">
          <a:solidFill>
            <a:schemeClr val="tx2">
              <a:lumMod val="75000"/>
            </a:schemeClr>
          </a:solidFill>
          <a:latin typeface="Source Han Sans CN Regular" panose="020B0500000000000000" pitchFamily="34" charset="-128"/>
          <a:ea typeface="Source Han Sans CN Regular" panose="020B0500000000000000" pitchFamily="34" charset="-128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kern="1200">
          <a:solidFill>
            <a:schemeClr val="tx2">
              <a:lumMod val="75000"/>
            </a:schemeClr>
          </a:solidFill>
          <a:latin typeface="Source Han Sans CN Regular" panose="020B0500000000000000" pitchFamily="34" charset="-128"/>
          <a:ea typeface="Source Han Sans CN Regular" panose="020B0500000000000000" pitchFamily="34" charset="-128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kern="1200">
          <a:solidFill>
            <a:schemeClr val="tx2">
              <a:lumMod val="75000"/>
            </a:schemeClr>
          </a:solidFill>
          <a:latin typeface="Source Han Sans CN Regular" panose="020B0500000000000000" pitchFamily="34" charset="-128"/>
          <a:ea typeface="Source Han Sans CN Regular" panose="020B0500000000000000" pitchFamily="34" charset="-128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2">
              <a:lumMod val="75000"/>
            </a:schemeClr>
          </a:solidFill>
          <a:latin typeface="Source Han Sans CN Regular" panose="020B0500000000000000" pitchFamily="34" charset="-128"/>
          <a:ea typeface="Source Han Sans CN Regular" panose="020B0500000000000000" pitchFamily="34" charset="-128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2">
              <a:lumMod val="75000"/>
            </a:schemeClr>
          </a:solidFill>
          <a:latin typeface="Source Han Sans CN Regular" panose="020B0500000000000000" pitchFamily="34" charset="-128"/>
          <a:ea typeface="Source Han Sans CN Regular" panose="020B0500000000000000" pitchFamily="34" charset="-128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812" b="15973"/>
          <a:stretch>
            <a:fillRect/>
          </a:stretch>
        </p:blipFill>
        <p:spPr>
          <a:xfrm flipH="1">
            <a:off x="-1293102" y="184729"/>
            <a:ext cx="4673600" cy="1447675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927" y="-6359"/>
            <a:ext cx="1326021" cy="1217913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dirty="0"/>
              <a:t>单击此处编辑母版标题样式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dirty="0"/>
              <a:t>单击此处编辑母版文本样式</a:t>
            </a:r>
            <a:endParaRPr kumimoji="1" lang="zh-CN" altLang="en-US" dirty="0"/>
          </a:p>
          <a:p>
            <a:pPr lvl="1"/>
            <a:r>
              <a:rPr kumimoji="1" lang="zh-CN" altLang="en-US" dirty="0"/>
              <a:t>二级</a:t>
            </a:r>
            <a:endParaRPr kumimoji="1" lang="zh-CN" altLang="en-US" dirty="0"/>
          </a:p>
          <a:p>
            <a:pPr lvl="2"/>
            <a:r>
              <a:rPr kumimoji="1" lang="zh-CN" altLang="en-US" dirty="0"/>
              <a:t>三级</a:t>
            </a:r>
            <a:endParaRPr kumimoji="1" lang="zh-CN" altLang="en-US" dirty="0"/>
          </a:p>
          <a:p>
            <a:pPr lvl="3"/>
            <a:r>
              <a:rPr kumimoji="1" lang="zh-CN" altLang="en-US" dirty="0"/>
              <a:t>四级</a:t>
            </a:r>
            <a:endParaRPr kumimoji="1" lang="zh-CN" altLang="en-US" dirty="0"/>
          </a:p>
          <a:p>
            <a:pPr lvl="4"/>
            <a:r>
              <a:rPr kumimoji="1" lang="zh-CN" altLang="en-US" dirty="0"/>
              <a:t>五级</a:t>
            </a:r>
            <a:endParaRPr kumimoji="1"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CF4A22-C171-9D41-86CD-CB04D27A8D78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391ABC-DC72-8A45-8E28-E339D42FAEF2}" type="slidenum">
              <a:rPr kumimoji="1" lang="zh-CN" altLang="en-US" smtClean="0"/>
            </a:fld>
            <a:endParaRPr kumimoji="1" lang="zh-CN" altLang="en-US"/>
          </a:p>
        </p:txBody>
      </p:sp>
      <p:pic>
        <p:nvPicPr>
          <p:cNvPr id="7" name="图形 6"/>
          <p:cNvPicPr>
            <a:picLocks noChangeAspect="1"/>
          </p:cNvPicPr>
          <p:nvPr userDrawn="1"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387641" y="380087"/>
            <a:ext cx="847725" cy="428625"/>
          </a:xfrm>
          <a:prstGeom prst="rect">
            <a:avLst/>
          </a:prstGeom>
        </p:spPr>
      </p:pic>
      <p:pic>
        <p:nvPicPr>
          <p:cNvPr id="13" name="图形 12"/>
          <p:cNvPicPr>
            <a:picLocks noChangeAspect="1"/>
          </p:cNvPicPr>
          <p:nvPr userDrawn="1"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634662" y="5114541"/>
            <a:ext cx="1409700" cy="1162050"/>
          </a:xfrm>
          <a:prstGeom prst="rect">
            <a:avLst/>
          </a:prstGeom>
        </p:spPr>
      </p:pic>
      <p:pic>
        <p:nvPicPr>
          <p:cNvPr id="14" name="图形 13"/>
          <p:cNvPicPr>
            <a:picLocks noChangeAspect="1"/>
          </p:cNvPicPr>
          <p:nvPr userDrawn="1"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474076" y="5743575"/>
            <a:ext cx="3590924" cy="1104900"/>
          </a:xfrm>
          <a:prstGeom prst="rect">
            <a:avLst/>
          </a:prstGeom>
        </p:spPr>
      </p:pic>
      <p:pic>
        <p:nvPicPr>
          <p:cNvPr id="15" name="图形 14"/>
          <p:cNvPicPr>
            <a:picLocks noChangeAspect="1"/>
          </p:cNvPicPr>
          <p:nvPr userDrawn="1"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11863387" y="153162"/>
            <a:ext cx="180975" cy="180975"/>
          </a:xfrm>
          <a:prstGeom prst="rect">
            <a:avLst/>
          </a:prstGeom>
        </p:spPr>
      </p:pic>
      <p:pic>
        <p:nvPicPr>
          <p:cNvPr id="16" name="图形 15"/>
          <p:cNvPicPr>
            <a:picLocks noChangeAspect="1"/>
          </p:cNvPicPr>
          <p:nvPr userDrawn="1"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-19927" y="5734050"/>
            <a:ext cx="6800850" cy="1123950"/>
          </a:xfrm>
          <a:prstGeom prst="rect">
            <a:avLst/>
          </a:prstGeom>
        </p:spPr>
      </p:pic>
      <p:sp>
        <p:nvSpPr>
          <p:cNvPr id="17" name="文本框 16"/>
          <p:cNvSpPr txBox="1"/>
          <p:nvPr userDrawn="1"/>
        </p:nvSpPr>
        <p:spPr>
          <a:xfrm>
            <a:off x="9209312" y="233266"/>
            <a:ext cx="2901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首届中国</a:t>
            </a:r>
            <a:r>
              <a:rPr lang="en-US" altLang="zh-CN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eBPF</a:t>
            </a:r>
            <a:r>
              <a:rPr lang="zh-CN" altLang="en-US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研讨会</a:t>
            </a:r>
            <a:endParaRPr lang="zh-CN" altLang="en-US" b="1" spc="300" dirty="0">
              <a:solidFill>
                <a:schemeClr val="tx1">
                  <a:lumMod val="75000"/>
                  <a:lumOff val="25000"/>
                </a:schemeClr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18" name="文本框 17"/>
          <p:cNvSpPr txBox="1"/>
          <p:nvPr userDrawn="1"/>
        </p:nvSpPr>
        <p:spPr>
          <a:xfrm>
            <a:off x="9209312" y="602598"/>
            <a:ext cx="2901822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i="0" u="none" strike="noStrike" kern="1500" spc="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思源宋体 CN Heavy" panose="02020900000000000000" pitchFamily="18" charset="-122"/>
                <a:ea typeface="思源宋体 CN Heavy" panose="02020900000000000000" pitchFamily="18" charset="-122"/>
                <a:hlinkClick r:id="rId22"/>
              </a:rPr>
              <a:t>www.ebpftravel.com</a:t>
            </a:r>
            <a:endParaRPr lang="en-US" altLang="zh-CN" i="0" kern="1500" spc="1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  <p:sldLayoutId id="2147483708" r:id="rId4"/>
    <p:sldLayoutId id="2147483709" r:id="rId5"/>
    <p:sldLayoutId id="2147483710" r:id="rId6"/>
    <p:sldLayoutId id="2147483711" r:id="rId7"/>
    <p:sldLayoutId id="2147483712" r:id="rId8"/>
    <p:sldLayoutId id="2147483713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tx2">
              <a:lumMod val="75000"/>
            </a:schemeClr>
          </a:solidFill>
          <a:latin typeface="Source Han Sans CN Bold" panose="020B0500000000000000" pitchFamily="34" charset="-128"/>
          <a:ea typeface="Source Han Sans CN Bold" panose="020B0500000000000000" pitchFamily="34" charset="-128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kern="1200">
          <a:solidFill>
            <a:schemeClr val="tx2">
              <a:lumMod val="75000"/>
            </a:schemeClr>
          </a:solidFill>
          <a:latin typeface="Source Han Sans CN Regular" panose="020B0500000000000000" pitchFamily="34" charset="-128"/>
          <a:ea typeface="Source Han Sans CN Regular" panose="020B0500000000000000" pitchFamily="34" charset="-128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kern="1200">
          <a:solidFill>
            <a:schemeClr val="tx2">
              <a:lumMod val="75000"/>
            </a:schemeClr>
          </a:solidFill>
          <a:latin typeface="Source Han Sans CN Regular" panose="020B0500000000000000" pitchFamily="34" charset="-128"/>
          <a:ea typeface="Source Han Sans CN Regular" panose="020B0500000000000000" pitchFamily="34" charset="-128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kern="1200">
          <a:solidFill>
            <a:schemeClr val="tx2">
              <a:lumMod val="75000"/>
            </a:schemeClr>
          </a:solidFill>
          <a:latin typeface="Source Han Sans CN Regular" panose="020B0500000000000000" pitchFamily="34" charset="-128"/>
          <a:ea typeface="Source Han Sans CN Regular" panose="020B0500000000000000" pitchFamily="34" charset="-128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2">
              <a:lumMod val="75000"/>
            </a:schemeClr>
          </a:solidFill>
          <a:latin typeface="Source Han Sans CN Regular" panose="020B0500000000000000" pitchFamily="34" charset="-128"/>
          <a:ea typeface="Source Han Sans CN Regular" panose="020B0500000000000000" pitchFamily="34" charset="-128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2">
              <a:lumMod val="75000"/>
            </a:schemeClr>
          </a:solidFill>
          <a:latin typeface="Source Han Sans CN Regular" panose="020B0500000000000000" pitchFamily="34" charset="-128"/>
          <a:ea typeface="Source Han Sans CN Regular" panose="020B0500000000000000" pitchFamily="34" charset="-128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74.xml"/><Relationship Id="rId1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328.xml"/><Relationship Id="rId1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337.xml"/><Relationship Id="rId1" Type="http://schemas.openxmlformats.org/officeDocument/2006/relationships/image" Target="../media/image23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346.xml"/><Relationship Id="rId1" Type="http://schemas.openxmlformats.org/officeDocument/2006/relationships/tags" Target="../tags/tag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368.xml"/><Relationship Id="rId1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5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.svg"/><Relationship Id="rId1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44.xml"/><Relationship Id="rId1" Type="http://schemas.openxmlformats.org/officeDocument/2006/relationships/themeOverride" Target="../theme/themeOverride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53.xml"/><Relationship Id="rId1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80.xml"/><Relationship Id="rId1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4.xml"/><Relationship Id="rId3" Type="http://schemas.openxmlformats.org/officeDocument/2006/relationships/slideLayout" Target="../slideLayouts/slideLayout89.xml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89.xml"/><Relationship Id="rId1" Type="http://schemas.openxmlformats.org/officeDocument/2006/relationships/themeOverride" Target="../theme/themeOverride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233.xml"/><Relationship Id="rId1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15.xml"/></Relationships>
</file>

<file path=ppt/slides/_rels/slide28.xml.rels><?xml version="1.0" encoding="UTF-8" standalone="yes"?>
<Relationships xmlns="http://schemas.openxmlformats.org/package/2006/relationships"><Relationship Id="rId9" Type="http://schemas.openxmlformats.org/officeDocument/2006/relationships/image" Target="../media/image35.png"/><Relationship Id="rId8" Type="http://schemas.openxmlformats.org/officeDocument/2006/relationships/image" Target="../media/image7.svg"/><Relationship Id="rId7" Type="http://schemas.openxmlformats.org/officeDocument/2006/relationships/image" Target="../media/image34.png"/><Relationship Id="rId6" Type="http://schemas.openxmlformats.org/officeDocument/2006/relationships/image" Target="../media/image1.svg"/><Relationship Id="rId5" Type="http://schemas.openxmlformats.org/officeDocument/2006/relationships/image" Target="../media/image33.png"/><Relationship Id="rId4" Type="http://schemas.openxmlformats.org/officeDocument/2006/relationships/image" Target="../media/image2.png"/><Relationship Id="rId3" Type="http://schemas.openxmlformats.org/officeDocument/2006/relationships/image" Target="../media/image6.svg"/><Relationship Id="rId2" Type="http://schemas.openxmlformats.org/officeDocument/2006/relationships/image" Target="../media/image32.png"/><Relationship Id="rId15" Type="http://schemas.openxmlformats.org/officeDocument/2006/relationships/slideLayout" Target="../slideLayouts/slideLayout211.xml"/><Relationship Id="rId14" Type="http://schemas.openxmlformats.org/officeDocument/2006/relationships/image" Target="../media/image9.svg"/><Relationship Id="rId13" Type="http://schemas.openxmlformats.org/officeDocument/2006/relationships/image" Target="../media/image37.png"/><Relationship Id="rId12" Type="http://schemas.openxmlformats.org/officeDocument/2006/relationships/image" Target="../media/image8.svg"/><Relationship Id="rId11" Type="http://schemas.openxmlformats.org/officeDocument/2006/relationships/image" Target="../media/image36.png"/><Relationship Id="rId10" Type="http://schemas.openxmlformats.org/officeDocument/2006/relationships/image" Target="../media/image10.svg"/><Relationship Id="rId1" Type="http://schemas.openxmlformats.org/officeDocument/2006/relationships/image" Target="../media/image31.emf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260.xml"/><Relationship Id="rId2" Type="http://schemas.openxmlformats.org/officeDocument/2006/relationships/image" Target="../media/image39.png"/><Relationship Id="rId1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04.xml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413.xml"/><Relationship Id="rId2" Type="http://schemas.openxmlformats.org/officeDocument/2006/relationships/image" Target="../media/image41.png"/><Relationship Id="rId1" Type="http://schemas.openxmlformats.org/officeDocument/2006/relationships/image" Target="../media/image4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395.xml"/><Relationship Id="rId1" Type="http://schemas.openxmlformats.org/officeDocument/2006/relationships/image" Target="../media/image25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2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431.xml"/><Relationship Id="rId1" Type="http://schemas.openxmlformats.org/officeDocument/2006/relationships/image" Target="../media/image42.jpe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40.xml"/></Relationships>
</file>

<file path=ppt/slides/_rels/slide3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5.xml"/><Relationship Id="rId5" Type="http://schemas.openxmlformats.org/officeDocument/2006/relationships/slideLayout" Target="../slideLayouts/slideLayout449.xml"/><Relationship Id="rId4" Type="http://schemas.openxmlformats.org/officeDocument/2006/relationships/image" Target="../media/image46.png"/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image" Target="../media/image43.png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6.xml"/><Relationship Id="rId4" Type="http://schemas.openxmlformats.org/officeDocument/2006/relationships/slideLayout" Target="../slideLayouts/slideLayout458.xml"/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image" Target="../media/image47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1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65.xml"/><Relationship Id="rId1" Type="http://schemas.openxmlformats.org/officeDocument/2006/relationships/image" Target="../media/image16.png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133.xml"/><Relationship Id="rId3" Type="http://schemas.openxmlformats.org/officeDocument/2006/relationships/image" Target="../media/image52.jpeg"/><Relationship Id="rId2" Type="http://schemas.openxmlformats.org/officeDocument/2006/relationships/image" Target="../media/image51.jpeg"/><Relationship Id="rId1" Type="http://schemas.openxmlformats.org/officeDocument/2006/relationships/image" Target="../media/image5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2" Type="http://schemas.openxmlformats.org/officeDocument/2006/relationships/slideLayout" Target="../slideLayouts/slideLayout142.xml"/><Relationship Id="rId1" Type="http://schemas.openxmlformats.org/officeDocument/2006/relationships/image" Target="../media/image5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2" Type="http://schemas.openxmlformats.org/officeDocument/2006/relationships/slideLayout" Target="../slideLayouts/slideLayout151.xml"/><Relationship Id="rId1" Type="http://schemas.openxmlformats.org/officeDocument/2006/relationships/image" Target="../media/image5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2" Type="http://schemas.openxmlformats.org/officeDocument/2006/relationships/slideLayout" Target="../slideLayouts/slideLayout160.xml"/><Relationship Id="rId1" Type="http://schemas.openxmlformats.org/officeDocument/2006/relationships/image" Target="../media/image5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.xml"/><Relationship Id="rId2" Type="http://schemas.openxmlformats.org/officeDocument/2006/relationships/slideLayout" Target="../slideLayouts/slideLayout169.xml"/><Relationship Id="rId1" Type="http://schemas.openxmlformats.org/officeDocument/2006/relationships/image" Target="../media/image5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2" Type="http://schemas.openxmlformats.org/officeDocument/2006/relationships/slideLayout" Target="../slideLayouts/slideLayout178.xml"/><Relationship Id="rId1" Type="http://schemas.openxmlformats.org/officeDocument/2006/relationships/image" Target="../media/image5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5.xml"/><Relationship Id="rId2" Type="http://schemas.openxmlformats.org/officeDocument/2006/relationships/slideLayout" Target="../slideLayouts/slideLayout463.xml"/><Relationship Id="rId1" Type="http://schemas.openxmlformats.org/officeDocument/2006/relationships/image" Target="../media/image58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88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9.xml"/></Relationships>
</file>

<file path=ppt/slides/_rels/slide4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9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283.xml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92.xml"/><Relationship Id="rId1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57225" y="1122680"/>
            <a:ext cx="10932795" cy="2387600"/>
          </a:xfrm>
        </p:spPr>
        <p:txBody>
          <a:bodyPr/>
          <a:lstStyle/>
          <a:p>
            <a:r>
              <a:rPr lang="en-US" altLang="zh-CN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+mn-cs"/>
              </a:rPr>
              <a:t>基于eBPF的产学研融合</a:t>
            </a:r>
            <a:r>
              <a:rPr lang="zh-CN" alt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+mn-cs"/>
              </a:rPr>
              <a:t>项</a:t>
            </a:r>
            <a:r>
              <a:rPr lang="en-US" altLang="zh-CN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+mn-cs"/>
              </a:rPr>
              <a:t>目LMP</a:t>
            </a:r>
            <a:endParaRPr lang="en-US" altLang="zh-CN" dirty="0" err="1">
              <a:solidFill>
                <a:schemeClr val="tx1">
                  <a:lumMod val="75000"/>
                  <a:lumOff val="25000"/>
                </a:schemeClr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cs typeface="+mn-cs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973513"/>
            <a:ext cx="9144000" cy="1655762"/>
          </a:xfrm>
        </p:spPr>
        <p:txBody>
          <a:bodyPr>
            <a:normAutofit/>
          </a:bodyPr>
          <a:lstStyle/>
          <a:p>
            <a:r>
              <a:rPr lang="en-US" altLang="zh-CN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赵晨雨 thoughtworks &amp;&amp; Linux内核之旅maintainer</a:t>
            </a:r>
            <a:endParaRPr lang="en-US" altLang="zh-CN" dirty="0" err="1">
              <a:solidFill>
                <a:schemeClr val="tx1">
                  <a:lumMod val="75000"/>
                  <a:lumOff val="25000"/>
                </a:schemeClr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  <a:p>
            <a:endParaRPr kumimoji="1" lang="en-US" altLang="zh-CN" dirty="0" err="1">
              <a:solidFill>
                <a:schemeClr val="tx1">
                  <a:lumMod val="75000"/>
                  <a:lumOff val="25000"/>
                </a:schemeClr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>
              <a:buClrTx/>
              <a:buSzTx/>
              <a:buFontTx/>
            </a:pPr>
            <a:r>
              <a:rPr lang="en-US" altLang="zh-CN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+mn-cs"/>
              </a:rPr>
              <a:t>开源之夏活动</a:t>
            </a:r>
            <a:endParaRPr lang="en-US" altLang="zh-CN" dirty="0" err="1">
              <a:solidFill>
                <a:schemeClr val="tx1">
                  <a:lumMod val="75000"/>
                  <a:lumOff val="25000"/>
                </a:schemeClr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cs typeface="+mn-cs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599565"/>
            <a:ext cx="10570845" cy="1635760"/>
          </a:xfrm>
        </p:spPr>
        <p:txBody>
          <a:bodyPr>
            <a:normAutofit/>
          </a:bodyPr>
          <a:lstStyle/>
          <a:p>
            <a:r>
              <a:rPr kumimoji="1"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开源之夏是开源软件供应链点亮计划系列暑期活动，由中国科学院软件研究所与openEuler社区共同举办，旨在鼓励在校学生积极参与开源软件的开发维护，促进优秀开源软件社区的蓬勃发展。</a:t>
            </a:r>
            <a:endParaRPr kumimoji="1" lang="zh-CN" altLang="en-US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4" name="图片 3" descr="截屏2022-11-11 10.13.4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63955" y="2955925"/>
            <a:ext cx="9864725" cy="262445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>
              <a:buClrTx/>
              <a:buSzTx/>
              <a:buFontTx/>
            </a:pPr>
            <a:r>
              <a:rPr lang="en-US" altLang="zh-CN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+mn-cs"/>
              </a:rPr>
              <a:t>2021 LMP + 开源之夏</a:t>
            </a:r>
            <a:endParaRPr lang="en-US" altLang="zh-CN" dirty="0" err="1">
              <a:solidFill>
                <a:schemeClr val="tx1">
                  <a:lumMod val="75000"/>
                  <a:lumOff val="25000"/>
                </a:schemeClr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cs typeface="+mn-cs"/>
            </a:endParaRPr>
          </a:p>
        </p:txBody>
      </p:sp>
      <p:pic>
        <p:nvPicPr>
          <p:cNvPr id="4" name="图片 3" descr="截屏2022-11-11 10.44.3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03325" y="1530985"/>
            <a:ext cx="9784715" cy="3105785"/>
          </a:xfrm>
          <a:prstGeom prst="rect">
            <a:avLst/>
          </a:prstGeom>
        </p:spPr>
      </p:pic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1203325" y="4808855"/>
            <a:ext cx="9784715" cy="1803400"/>
          </a:xfrm>
        </p:spPr>
        <p:txBody>
          <a:bodyPr>
            <a:normAutofit lnSpcReduction="20000"/>
          </a:bodyPr>
          <a:p>
            <a:pPr marL="0" indent="0"/>
            <a:r>
              <a:rPr kumimoji="1" lang="en-US" altLang="zh-CN" sz="2400" dirty="0"/>
              <a:t> </a:t>
            </a:r>
            <a:r>
              <a:rPr kumimoji="1" lang="zh-CN" altLang="en-US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更加开放，加入</a:t>
            </a:r>
            <a:r>
              <a:rPr kumimoji="1" lang="en-US" altLang="zh-CN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core member</a:t>
            </a:r>
            <a:r>
              <a:rPr kumimoji="1" lang="zh-CN" altLang="en-US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夏家华</a:t>
            </a:r>
            <a:endParaRPr kumimoji="1" lang="zh-CN" altLang="en-US" sz="2400" dirty="0"/>
          </a:p>
          <a:p>
            <a:pPr marL="0" indent="0"/>
            <a:r>
              <a:rPr kumimoji="1" lang="en-US" altLang="zh-CN" sz="2400" dirty="0"/>
              <a:t> </a:t>
            </a:r>
            <a:r>
              <a:rPr kumimoji="1" lang="en-US" altLang="zh-CN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重点关注eBPF想法的实现：eBPF + 机器学习</a:t>
            </a:r>
            <a:r>
              <a:rPr kumimoji="1" lang="en-US" altLang="zh-CN" sz="2400" dirty="0"/>
              <a:t> </a:t>
            </a:r>
            <a:endParaRPr kumimoji="1" lang="zh-CN" altLang="en-US" sz="2400" dirty="0"/>
          </a:p>
          <a:p>
            <a:pPr marL="0" indent="0"/>
            <a:r>
              <a:rPr kumimoji="1" lang="en-US" altLang="zh-CN" sz="2400" dirty="0"/>
              <a:t> </a:t>
            </a:r>
            <a:r>
              <a:rPr kumimoji="1" lang="en-US" altLang="zh-CN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探索安卓场景下eBPF的落地应用</a:t>
            </a:r>
            <a:endParaRPr kumimoji="1" lang="zh-CN" altLang="en-US" sz="2400" dirty="0"/>
          </a:p>
          <a:p>
            <a:pPr marL="0" indent="0"/>
            <a:r>
              <a:rPr kumimoji="1" lang="en-US" altLang="zh-CN" sz="2400" dirty="0"/>
              <a:t> </a:t>
            </a:r>
            <a:r>
              <a:rPr kumimoji="1" lang="en-US" altLang="zh-CN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“产” “学” “研” 进一步：项目落地 + 培养人才纳入项目规划</a:t>
            </a:r>
            <a:endParaRPr kumimoji="1" lang="zh-CN" altLang="en-US" sz="24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>
              <a:buClrTx/>
              <a:buSzTx/>
              <a:buFontTx/>
            </a:pPr>
            <a:r>
              <a:rPr lang="en-US" altLang="zh-CN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+mn-cs"/>
              </a:rPr>
              <a:t>CCF GitLink 开源编程夏令营</a:t>
            </a:r>
            <a:endParaRPr lang="en-US" altLang="zh-CN" dirty="0" err="1">
              <a:solidFill>
                <a:schemeClr val="tx1">
                  <a:lumMod val="75000"/>
                  <a:lumOff val="25000"/>
                </a:schemeClr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cs typeface="+mn-cs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599565"/>
            <a:ext cx="10570845" cy="1635760"/>
          </a:xfrm>
        </p:spPr>
        <p:txBody>
          <a:bodyPr>
            <a:normAutofit/>
          </a:bodyPr>
          <a:lstStyle/>
          <a:p>
            <a:r>
              <a:rPr kumimoji="1" lang="zh-CN" altLang="en-US" sz="24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CCF GitLink 开源编程夏令营（GitLink Code Camp，简称 GLCC），是在 CCF 中国计算机学会指导下，由 GitLink 社区联合 CCF 开源发展委员会（CCF ODC）共同举办的面向全国高校学生的暑期开源项目实习计划。</a:t>
            </a:r>
            <a:endParaRPr kumimoji="1" lang="zh-CN" altLang="en-US" sz="24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5" name="图片 4" descr="v2-ea8ffd0fe79506fac820c3628f93aeba_1440w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36470" y="2856865"/>
            <a:ext cx="7774305" cy="330835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116840"/>
            <a:ext cx="10515600" cy="1325563"/>
          </a:xfrm>
        </p:spPr>
        <p:txBody>
          <a:bodyPr/>
          <a:lstStyle/>
          <a:p>
            <a:pPr algn="l">
              <a:buClrTx/>
              <a:buSzTx/>
              <a:buFontTx/>
            </a:pPr>
            <a:r>
              <a:rPr lang="en-US" altLang="zh-CN" sz="4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+mn-cs"/>
              </a:rPr>
              <a:t>2022 LMP + 开源之夏 + CCF GitLink</a:t>
            </a:r>
            <a:endParaRPr lang="en-US" altLang="zh-CN" sz="4400" dirty="0" err="1">
              <a:solidFill>
                <a:schemeClr val="tx1">
                  <a:lumMod val="75000"/>
                  <a:lumOff val="25000"/>
                </a:schemeClr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cs typeface="+mn-cs"/>
            </a:endParaRPr>
          </a:p>
        </p:txBody>
      </p:sp>
      <p:graphicFrame>
        <p:nvGraphicFramePr>
          <p:cNvPr id="6" name="表格 5"/>
          <p:cNvGraphicFramePr/>
          <p:nvPr>
            <p:custDataLst>
              <p:tags r:id="rId1"/>
            </p:custDataLst>
          </p:nvPr>
        </p:nvGraphicFramePr>
        <p:xfrm>
          <a:off x="237490" y="1623695"/>
          <a:ext cx="8541385" cy="42906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21175"/>
                <a:gridCol w="4220210"/>
              </a:tblGrid>
              <a:tr h="526415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700" b="1" spc="130">
                          <a:solidFill>
                            <a:srgbClr val="64646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题目</a:t>
                      </a:r>
                      <a:endParaRPr lang="zh-CN" altLang="en-US" sz="1700" b="1" spc="130">
                        <a:solidFill>
                          <a:srgbClr val="64646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107950" marB="1079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28575">
                      <a:solidFill>
                        <a:srgbClr val="646464"/>
                      </a:solidFill>
                      <a:prstDash val="solid"/>
                    </a:lnT>
                    <a:lnB w="28575">
                      <a:solidFill>
                        <a:srgbClr val="646464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700" b="1" spc="130">
                          <a:solidFill>
                            <a:srgbClr val="646464"/>
                          </a:solidFill>
                          <a:latin typeface="微软雅黑" panose="020B0503020204020204" charset="-122"/>
                          <a:ea typeface="微软雅黑" panose="020B0503020204020204" charset="-122"/>
                        </a:rPr>
                        <a:t>题目</a:t>
                      </a:r>
                      <a:endParaRPr lang="zh-CN" altLang="en-US" sz="1700" b="1" spc="130">
                        <a:solidFill>
                          <a:srgbClr val="646464"/>
                        </a:solidFill>
                        <a:latin typeface="微软雅黑" panose="020B0503020204020204" charset="-122"/>
                        <a:ea typeface="微软雅黑" panose="020B0503020204020204" charset="-122"/>
                      </a:endParaRPr>
                    </a:p>
                  </a:txBody>
                  <a:tcPr marL="177800" marR="177800" marT="107950" marB="1079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28575">
                      <a:solidFill>
                        <a:srgbClr val="646464"/>
                      </a:solidFill>
                      <a:prstDash val="solid"/>
                    </a:lnT>
                    <a:lnB w="28575">
                      <a:solidFill>
                        <a:srgbClr val="646464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  <a:tr h="490220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500" b="0" spc="120">
                          <a:solidFill>
                            <a:srgbClr val="646464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LMP web后端能力研发</a:t>
                      </a:r>
                      <a:endParaRPr lang="en-US" altLang="zh-CN" sz="1500" b="0" spc="120">
                        <a:solidFill>
                          <a:srgbClr val="646464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177800" marR="177800" marT="107950" marB="1079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28575">
                      <a:solidFill>
                        <a:srgbClr val="646464"/>
                      </a:solidFill>
                      <a:prstDash val="solid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5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TCP&amp;UDP pingtrace的设计与实现</a:t>
                      </a:r>
                      <a:endParaRPr lang="zh-CN" altLang="en-US" sz="15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177800" marR="177800" marT="107950" marB="1079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28575">
                      <a:solidFill>
                        <a:srgbClr val="646464"/>
                      </a:solidFill>
                      <a:prstDash val="solid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</a:tr>
              <a:tr h="490220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500" b="0" spc="120">
                          <a:solidFill>
                            <a:srgbClr val="646464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LMP web前端能力研发</a:t>
                      </a:r>
                      <a:endParaRPr lang="zh-CN" altLang="en-US" sz="1500" b="0" spc="120">
                        <a:solidFill>
                          <a:srgbClr val="646464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177800" marR="177800" marT="107950" marB="1079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5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LMP项目前端网页优化</a:t>
                      </a:r>
                      <a:endParaRPr lang="zh-CN" altLang="en-US" sz="15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177800" marR="177800" marT="107950" marB="1079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rgbClr val="F2F2F2"/>
                    </a:solidFill>
                  </a:tcPr>
                </a:tc>
              </a:tr>
              <a:tr h="490220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500" b="0" spc="120">
                          <a:solidFill>
                            <a:srgbClr val="646464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sidecar的性能监测和分析</a:t>
                      </a:r>
                      <a:endParaRPr lang="zh-CN" altLang="en-US" sz="1500" b="0" spc="120">
                        <a:solidFill>
                          <a:srgbClr val="646464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177800" marR="177800" marT="107950" marB="1079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500" b="0" spc="120">
                          <a:solidFill>
                            <a:srgbClr val="404040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基于 eBPF 的 XDP 研究与应用</a:t>
                      </a:r>
                      <a:endParaRPr lang="zh-CN" altLang="en-US" sz="15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177800" marR="177800" marT="107950" marB="1079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</a:tr>
              <a:tr h="490220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500" b="0" spc="120">
                          <a:solidFill>
                            <a:srgbClr val="646464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基于 eBPF 的云原生场景下 Pod 性能监测</a:t>
                      </a:r>
                      <a:endParaRPr lang="zh-CN" altLang="en-US" sz="1500" b="0" spc="120">
                        <a:solidFill>
                          <a:srgbClr val="646464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177800" marR="177800" marT="107950" marB="1079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zh-CN" altLang="en-US" sz="15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177800" marR="177800" marT="107950" marB="1079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rgbClr val="F2F2F2"/>
                    </a:solidFill>
                  </a:tcPr>
                </a:tc>
              </a:tr>
              <a:tr h="764540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500" b="0" spc="120">
                          <a:solidFill>
                            <a:srgbClr val="646464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</a:rPr>
                        <a:t>基于eBPF的Linux系统性能监测工具-网络子系统</a:t>
                      </a:r>
                      <a:endParaRPr lang="zh-CN" altLang="en-US" sz="1500" b="0" spc="120">
                        <a:solidFill>
                          <a:srgbClr val="646464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177800" marR="177800" marT="107950" marB="1079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500" spc="120">
                          <a:solidFill>
                            <a:srgbClr val="646464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基于eBPF的Linux系统性能监测工具-内存子系统</a:t>
                      </a:r>
                      <a:endParaRPr lang="zh-CN" altLang="en-US" sz="15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177800" marR="177800" marT="107950" marB="1079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</a:tr>
              <a:tr h="1038860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500" spc="120">
                          <a:solidFill>
                            <a:srgbClr val="646464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基于eBPF的Linux系统性能监测工具-CPU子系统</a:t>
                      </a:r>
                      <a:endParaRPr lang="zh-CN" altLang="en-US" sz="1500" b="0" spc="120">
                        <a:solidFill>
                          <a:srgbClr val="646464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zh-CN" altLang="en-US" sz="1500" b="0" spc="120">
                        <a:solidFill>
                          <a:srgbClr val="646464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177800" marR="177800" marT="107950" marB="1079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500" spc="120">
                          <a:solidFill>
                            <a:srgbClr val="646464"/>
                          </a:solidFill>
                          <a:latin typeface="微软雅黑" panose="020B0503020204020204" charset="-122"/>
                          <a:ea typeface="微软雅黑" panose="020B0503020204020204" charset="-122"/>
                          <a:cs typeface="微软雅黑" panose="020B0503020204020204" charset="-122"/>
                          <a:sym typeface="+mn-ea"/>
                        </a:rPr>
                        <a:t>基于eBPF的DNS Cache实现</a:t>
                      </a:r>
                      <a:endParaRPr lang="zh-CN" altLang="en-US" sz="1500" b="0" spc="120">
                        <a:solidFill>
                          <a:srgbClr val="646464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zh-CN" altLang="en-US" sz="1500" b="0" spc="120">
                        <a:solidFill>
                          <a:srgbClr val="404040"/>
                        </a:solidFill>
                        <a:latin typeface="微软雅黑" panose="020B0503020204020204" charset="-122"/>
                        <a:ea typeface="微软雅黑" panose="020B0503020204020204" charset="-122"/>
                        <a:cs typeface="微软雅黑" panose="020B0503020204020204" charset="-122"/>
                      </a:endParaRPr>
                    </a:p>
                  </a:txBody>
                  <a:tcPr marL="177800" marR="177800" marT="107950" marB="1079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  <p:sp>
        <p:nvSpPr>
          <p:cNvPr id="8" name="内容占位符 2"/>
          <p:cNvSpPr>
            <a:spLocks noGrp="1"/>
          </p:cNvSpPr>
          <p:nvPr/>
        </p:nvSpPr>
        <p:spPr>
          <a:xfrm>
            <a:off x="8921115" y="1691005"/>
            <a:ext cx="3249295" cy="403669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2">
                    <a:lumMod val="75000"/>
                  </a:schemeClr>
                </a:solidFill>
                <a:latin typeface="Source Han Sans CN Regular" panose="020B0500000000000000" pitchFamily="34" charset="-128"/>
                <a:ea typeface="Source Han Sans CN Regular" panose="020B0500000000000000" pitchFamily="34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2">
                    <a:lumMod val="75000"/>
                  </a:schemeClr>
                </a:solidFill>
                <a:latin typeface="Source Han Sans CN Regular" panose="020B0500000000000000" pitchFamily="34" charset="-128"/>
                <a:ea typeface="Source Han Sans CN Regular" panose="020B0500000000000000" pitchFamily="34" charset="-128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2">
                    <a:lumMod val="75000"/>
                  </a:schemeClr>
                </a:solidFill>
                <a:latin typeface="Source Han Sans CN Regular" panose="020B0500000000000000" pitchFamily="34" charset="-128"/>
                <a:ea typeface="Source Han Sans CN Regular" panose="020B0500000000000000" pitchFamily="34" charset="-128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2">
                    <a:lumMod val="75000"/>
                  </a:schemeClr>
                </a:solidFill>
                <a:latin typeface="Source Han Sans CN Regular" panose="020B0500000000000000" pitchFamily="34" charset="-128"/>
                <a:ea typeface="Source Han Sans CN Regular" panose="020B0500000000000000" pitchFamily="34" charset="-128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2">
                    <a:lumMod val="75000"/>
                  </a:schemeClr>
                </a:solidFill>
                <a:latin typeface="Source Han Sans CN Regular" panose="020B0500000000000000" pitchFamily="34" charset="-128"/>
                <a:ea typeface="Source Han Sans CN Regular" panose="020B0500000000000000" pitchFamily="34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kumimoji="1"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超级市场目前共有项目</a:t>
            </a:r>
            <a:r>
              <a:rPr kumimoji="1"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/</a:t>
            </a:r>
            <a:r>
              <a:rPr kumimoji="1"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工具</a:t>
            </a:r>
            <a:r>
              <a:rPr kumimoji="1"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22</a:t>
            </a:r>
            <a:r>
              <a:rPr kumimoji="1"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个</a:t>
            </a:r>
            <a:endParaRPr kumimoji="1" lang="zh-CN" altLang="en-US" dirty="0"/>
          </a:p>
          <a:p>
            <a:pPr>
              <a:lnSpc>
                <a:spcPct val="110000"/>
              </a:lnSpc>
            </a:pPr>
            <a:r>
              <a:rPr kumimoji="1"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每周五例会指导</a:t>
            </a:r>
            <a:endParaRPr kumimoji="1" lang="zh-CN" altLang="en-US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10000"/>
              </a:lnSpc>
            </a:pPr>
            <a:r>
              <a:rPr kumimoji="1"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每周六直播活动</a:t>
            </a:r>
            <a:endParaRPr kumimoji="1" lang="zh-CN" altLang="en-US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10000"/>
              </a:lnSpc>
            </a:pPr>
            <a:r>
              <a:rPr kumimoji="1"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提供eBPF入门引导</a:t>
            </a:r>
            <a:endParaRPr kumimoji="1" lang="zh-CN" altLang="en-US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kumimoji="1" lang="zh-CN" altLang="en-US" dirty="0"/>
          </a:p>
          <a:p>
            <a:endParaRPr kumimoji="1" lang="zh-CN" alt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>
              <a:buClrTx/>
              <a:buSzTx/>
              <a:buFontTx/>
            </a:pPr>
            <a:r>
              <a:rPr lang="en-US" altLang="zh-CN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+mn-cs"/>
              </a:rPr>
              <a:t>产学研生态</a:t>
            </a:r>
            <a:endParaRPr lang="en-US" altLang="zh-CN" dirty="0" err="1">
              <a:solidFill>
                <a:schemeClr val="tx1">
                  <a:lumMod val="75000"/>
                  <a:lumOff val="25000"/>
                </a:schemeClr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cs typeface="+mn-cs"/>
            </a:endParaRPr>
          </a:p>
        </p:txBody>
      </p:sp>
      <p:pic>
        <p:nvPicPr>
          <p:cNvPr id="14" name="图片 13" descr="截屏2022-11-11 09.15.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95475" y="1506855"/>
            <a:ext cx="8401050" cy="384429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+mn-cs"/>
              </a:rPr>
              <a:t>LMP 想法落地</a:t>
            </a:r>
            <a:endParaRPr kumimoji="1" lang="en-US" altLang="zh-CN" dirty="0" err="1">
              <a:solidFill>
                <a:schemeClr val="tx1">
                  <a:lumMod val="75000"/>
                  <a:lumOff val="25000"/>
                </a:schemeClr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zh-CN" dirty="0"/>
              <a:t>02</a:t>
            </a:r>
            <a:endParaRPr kumimoji="1" lang="zh-CN" alt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>
              <a:buClrTx/>
              <a:buSzTx/>
              <a:buFontTx/>
            </a:pPr>
            <a:r>
              <a:rPr lang="en-US" altLang="zh-CN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+mn-cs"/>
              </a:rPr>
              <a:t>LMP子项目</a:t>
            </a:r>
            <a:endParaRPr lang="en-US" altLang="zh-CN" dirty="0" err="1">
              <a:solidFill>
                <a:schemeClr val="tx1">
                  <a:lumMod val="75000"/>
                  <a:lumOff val="25000"/>
                </a:schemeClr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cs typeface="+mn-cs"/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2404745" y="1823085"/>
            <a:ext cx="2962275" cy="129857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729865" y="2242185"/>
            <a:ext cx="286067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/>
              <a:t>eBPF_Supermarket</a:t>
            </a:r>
            <a:endParaRPr lang="en-US" altLang="zh-CN" sz="2400"/>
          </a:p>
        </p:txBody>
      </p:sp>
      <p:sp>
        <p:nvSpPr>
          <p:cNvPr id="5" name="圆角矩形 4"/>
          <p:cNvSpPr/>
          <p:nvPr/>
        </p:nvSpPr>
        <p:spPr>
          <a:xfrm>
            <a:off x="6894195" y="1823085"/>
            <a:ext cx="2962275" cy="129857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7158355" y="2242185"/>
            <a:ext cx="286067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/>
              <a:t>eBPF_Visualization</a:t>
            </a:r>
            <a:endParaRPr lang="en-US" altLang="zh-CN" sz="2400"/>
          </a:p>
        </p:txBody>
      </p:sp>
      <p:sp>
        <p:nvSpPr>
          <p:cNvPr id="7" name="圆角矩形 6"/>
          <p:cNvSpPr/>
          <p:nvPr/>
        </p:nvSpPr>
        <p:spPr>
          <a:xfrm>
            <a:off x="2404745" y="3968750"/>
            <a:ext cx="2962275" cy="129857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3232150" y="4387850"/>
            <a:ext cx="286067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/>
              <a:t>eBPF_Hub</a:t>
            </a:r>
            <a:endParaRPr lang="en-US" altLang="zh-CN" sz="2400"/>
          </a:p>
        </p:txBody>
      </p:sp>
      <p:sp>
        <p:nvSpPr>
          <p:cNvPr id="9" name="圆角矩形 8"/>
          <p:cNvSpPr/>
          <p:nvPr/>
        </p:nvSpPr>
        <p:spPr>
          <a:xfrm>
            <a:off x="6894195" y="3968750"/>
            <a:ext cx="2962275" cy="129857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7056755" y="4387850"/>
            <a:ext cx="306387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/>
              <a:t>eBPF_Documentation</a:t>
            </a:r>
            <a:endParaRPr lang="en-US" altLang="zh-CN" sz="24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2">
                    <a:lumMod val="75000"/>
                  </a:schemeClr>
                </a:solidFill>
                <a:latin typeface="Source Han Sans CN Bold" panose="020B0500000000000000" pitchFamily="34" charset="-128"/>
                <a:ea typeface="Source Han Sans CN Bold" panose="020B0500000000000000" pitchFamily="34" charset="-128"/>
                <a:cs typeface="+mj-cs"/>
              </a:defRPr>
            </a:lvl1pPr>
          </a:lstStyle>
          <a:p>
            <a:r>
              <a:rPr lang="en-US" altLang="zh-CN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+mn-cs"/>
              </a:rPr>
              <a:t>eBPF入门引导</a:t>
            </a:r>
            <a:endParaRPr kumimoji="1"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4281805" y="1599565"/>
            <a:ext cx="1957705" cy="118681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chemeClr val="dk1"/>
                </a:solidFill>
              </a:rPr>
              <a:t>可观测性</a:t>
            </a:r>
            <a:endParaRPr lang="zh-CN" altLang="en-US">
              <a:solidFill>
                <a:schemeClr val="dk1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7158990" y="1599565"/>
            <a:ext cx="1957705" cy="118681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chemeClr val="dk1"/>
                </a:solidFill>
              </a:rPr>
              <a:t>性能指标</a:t>
            </a:r>
            <a:endParaRPr lang="zh-CN" altLang="en-US">
              <a:solidFill>
                <a:schemeClr val="dk1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9923145" y="1599565"/>
            <a:ext cx="1957705" cy="118681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chemeClr val="dk1"/>
                </a:solidFill>
              </a:rPr>
              <a:t>传统方式</a:t>
            </a:r>
            <a:r>
              <a:rPr lang="zh-CN" altLang="en-US">
                <a:solidFill>
                  <a:schemeClr val="dk1"/>
                </a:solidFill>
              </a:rPr>
              <a:t>提取</a:t>
            </a:r>
            <a:endParaRPr lang="zh-CN" altLang="en-US">
              <a:solidFill>
                <a:schemeClr val="dk1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9923145" y="3714750"/>
            <a:ext cx="1957705" cy="118681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chemeClr val="dk1"/>
                </a:solidFill>
              </a:rPr>
              <a:t>找到核心数据结构</a:t>
            </a:r>
            <a:r>
              <a:rPr lang="en-US" altLang="zh-CN">
                <a:solidFill>
                  <a:schemeClr val="dk1"/>
                </a:solidFill>
              </a:rPr>
              <a:t>/</a:t>
            </a:r>
            <a:r>
              <a:rPr lang="zh-CN" altLang="en-US">
                <a:solidFill>
                  <a:schemeClr val="dk1"/>
                </a:solidFill>
              </a:rPr>
              <a:t>方法</a:t>
            </a:r>
            <a:endParaRPr lang="zh-CN" altLang="en-US">
              <a:solidFill>
                <a:schemeClr val="dk1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7158990" y="3714750"/>
            <a:ext cx="1957705" cy="118681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>
                <a:solidFill>
                  <a:schemeClr val="dk1"/>
                </a:solidFill>
              </a:rPr>
              <a:t>梳理提取原理</a:t>
            </a:r>
            <a:r>
              <a:rPr lang="en-US" altLang="zh-CN">
                <a:solidFill>
                  <a:schemeClr val="dk1"/>
                </a:solidFill>
              </a:rPr>
              <a:t>/</a:t>
            </a:r>
            <a:r>
              <a:rPr lang="zh-CN" altLang="en-US">
                <a:solidFill>
                  <a:schemeClr val="dk1"/>
                </a:solidFill>
              </a:rPr>
              <a:t>方法</a:t>
            </a:r>
            <a:endParaRPr lang="zh-CN" altLang="en-US">
              <a:solidFill>
                <a:schemeClr val="dk1"/>
              </a:solidFill>
            </a:endParaRPr>
          </a:p>
        </p:txBody>
      </p:sp>
      <p:sp>
        <p:nvSpPr>
          <p:cNvPr id="11" name="内容占位符 2"/>
          <p:cNvSpPr>
            <a:spLocks noGrp="1"/>
          </p:cNvSpPr>
          <p:nvPr/>
        </p:nvSpPr>
        <p:spPr>
          <a:xfrm>
            <a:off x="354965" y="1788795"/>
            <a:ext cx="3750310" cy="445262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2">
                    <a:lumMod val="75000"/>
                  </a:schemeClr>
                </a:solidFill>
                <a:latin typeface="Source Han Sans CN Regular" panose="020B0500000000000000" pitchFamily="34" charset="-128"/>
                <a:ea typeface="Source Han Sans CN Regular" panose="020B0500000000000000" pitchFamily="34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2">
                    <a:lumMod val="75000"/>
                  </a:schemeClr>
                </a:solidFill>
                <a:latin typeface="Source Han Sans CN Regular" panose="020B0500000000000000" pitchFamily="34" charset="-128"/>
                <a:ea typeface="Source Han Sans CN Regular" panose="020B0500000000000000" pitchFamily="34" charset="-128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2">
                    <a:lumMod val="75000"/>
                  </a:schemeClr>
                </a:solidFill>
                <a:latin typeface="Source Han Sans CN Regular" panose="020B0500000000000000" pitchFamily="34" charset="-128"/>
                <a:ea typeface="Source Han Sans CN Regular" panose="020B0500000000000000" pitchFamily="34" charset="-128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2">
                    <a:lumMod val="75000"/>
                  </a:schemeClr>
                </a:solidFill>
                <a:latin typeface="Source Han Sans CN Regular" panose="020B0500000000000000" pitchFamily="34" charset="-128"/>
                <a:ea typeface="Source Han Sans CN Regular" panose="020B0500000000000000" pitchFamily="34" charset="-128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2">
                    <a:lumMod val="75000"/>
                  </a:schemeClr>
                </a:solidFill>
                <a:latin typeface="Source Han Sans CN Regular" panose="020B0500000000000000" pitchFamily="34" charset="-128"/>
                <a:ea typeface="Source Han Sans CN Regular" panose="020B0500000000000000" pitchFamily="34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0000"/>
              </a:lnSpc>
              <a:buNone/>
            </a:pPr>
            <a:r>
              <a:rPr kumimoji="1"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初学者一般会</a:t>
            </a:r>
            <a:r>
              <a:rPr kumimoji="1"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遇到的问题：</a:t>
            </a:r>
            <a:endParaRPr kumimoji="1" lang="zh-CN" altLang="en-US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10000"/>
              </a:lnSpc>
            </a:pPr>
            <a:r>
              <a:rPr kumimoji="1"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eBPF</a:t>
            </a:r>
            <a:r>
              <a:rPr kumimoji="1"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需要了解内核，入门</a:t>
            </a:r>
            <a:r>
              <a:rPr kumimoji="1"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门槛高，</a:t>
            </a:r>
            <a:endParaRPr kumimoji="1" lang="zh-CN" altLang="en-US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10000"/>
              </a:lnSpc>
            </a:pPr>
            <a:r>
              <a:rPr kumimoji="1"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知道</a:t>
            </a:r>
            <a:r>
              <a:rPr kumimoji="1"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eBPF</a:t>
            </a:r>
            <a:r>
              <a:rPr kumimoji="1"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很火，但是很难说清究竟好在</a:t>
            </a:r>
            <a:r>
              <a:rPr kumimoji="1"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哪里</a:t>
            </a:r>
            <a:endParaRPr kumimoji="1" lang="zh-CN" altLang="en-US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10000"/>
              </a:lnSpc>
            </a:pPr>
            <a:r>
              <a:rPr kumimoji="1"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在什么时候需要使用</a:t>
            </a:r>
            <a:r>
              <a:rPr kumimoji="1"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eBPF</a:t>
            </a:r>
            <a:endParaRPr kumimoji="1" lang="zh-CN" altLang="en-US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kumimoji="1" lang="zh-CN" altLang="en-US" dirty="0"/>
          </a:p>
          <a:p>
            <a:endParaRPr kumimoji="1" lang="zh-CN" altLang="en-US" dirty="0"/>
          </a:p>
          <a:p>
            <a:endParaRPr kumimoji="1"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4281805" y="3714750"/>
            <a:ext cx="1957705" cy="118681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dk1"/>
                </a:solidFill>
              </a:rPr>
              <a:t>eBPF</a:t>
            </a:r>
            <a:r>
              <a:rPr lang="zh-CN" altLang="en-US">
                <a:solidFill>
                  <a:schemeClr val="dk1"/>
                </a:solidFill>
              </a:rPr>
              <a:t>方式</a:t>
            </a:r>
            <a:r>
              <a:rPr lang="zh-CN" altLang="en-US">
                <a:solidFill>
                  <a:schemeClr val="dk1"/>
                </a:solidFill>
              </a:rPr>
              <a:t>增强</a:t>
            </a:r>
            <a:endParaRPr lang="zh-CN" altLang="en-US">
              <a:solidFill>
                <a:schemeClr val="dk1"/>
              </a:solidFill>
            </a:endParaRPr>
          </a:p>
        </p:txBody>
      </p:sp>
      <p:cxnSp>
        <p:nvCxnSpPr>
          <p:cNvPr id="13" name="直接箭头连接符 12"/>
          <p:cNvCxnSpPr>
            <a:stCxn id="6" idx="3"/>
            <a:endCxn id="7" idx="1"/>
          </p:cNvCxnSpPr>
          <p:nvPr/>
        </p:nvCxnSpPr>
        <p:spPr>
          <a:xfrm>
            <a:off x="6239510" y="2193290"/>
            <a:ext cx="919480" cy="0"/>
          </a:xfrm>
          <a:prstGeom prst="straightConnector1">
            <a:avLst/>
          </a:prstGeom>
          <a:ln w="25400">
            <a:tailEnd type="arrow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/>
          <p:nvPr/>
        </p:nvCxnSpPr>
        <p:spPr>
          <a:xfrm>
            <a:off x="9108440" y="2192655"/>
            <a:ext cx="814705" cy="0"/>
          </a:xfrm>
          <a:prstGeom prst="straightConnector1">
            <a:avLst/>
          </a:prstGeom>
          <a:ln w="25400">
            <a:tailEnd type="arrow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>
            <a:stCxn id="8" idx="2"/>
            <a:endCxn id="9" idx="0"/>
          </p:cNvCxnSpPr>
          <p:nvPr/>
        </p:nvCxnSpPr>
        <p:spPr>
          <a:xfrm>
            <a:off x="10902315" y="2786380"/>
            <a:ext cx="0" cy="928370"/>
          </a:xfrm>
          <a:prstGeom prst="straightConnector1">
            <a:avLst/>
          </a:prstGeom>
          <a:ln w="25400">
            <a:tailEnd type="arrow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>
            <a:stCxn id="9" idx="1"/>
            <a:endCxn id="10" idx="3"/>
          </p:cNvCxnSpPr>
          <p:nvPr/>
        </p:nvCxnSpPr>
        <p:spPr>
          <a:xfrm flipH="1">
            <a:off x="9116695" y="4308475"/>
            <a:ext cx="806450" cy="0"/>
          </a:xfrm>
          <a:prstGeom prst="straightConnector1">
            <a:avLst/>
          </a:prstGeom>
          <a:ln w="25400">
            <a:tailEnd type="arrow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>
            <a:stCxn id="10" idx="1"/>
            <a:endCxn id="12" idx="3"/>
          </p:cNvCxnSpPr>
          <p:nvPr/>
        </p:nvCxnSpPr>
        <p:spPr>
          <a:xfrm flipH="1">
            <a:off x="6239510" y="4308475"/>
            <a:ext cx="919480" cy="0"/>
          </a:xfrm>
          <a:prstGeom prst="straightConnector1">
            <a:avLst/>
          </a:prstGeom>
          <a:ln w="25400">
            <a:tailEnd type="arrow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>
            <a:stCxn id="12" idx="0"/>
            <a:endCxn id="6" idx="2"/>
          </p:cNvCxnSpPr>
          <p:nvPr/>
        </p:nvCxnSpPr>
        <p:spPr>
          <a:xfrm flipV="1">
            <a:off x="5260975" y="2786380"/>
            <a:ext cx="0" cy="928370"/>
          </a:xfrm>
          <a:prstGeom prst="straightConnector1">
            <a:avLst/>
          </a:prstGeom>
          <a:ln w="25400">
            <a:tailEnd type="arrow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9" name="内容占位符 2"/>
          <p:cNvSpPr>
            <a:spLocks noGrp="1"/>
          </p:cNvSpPr>
          <p:nvPr/>
        </p:nvSpPr>
        <p:spPr>
          <a:xfrm>
            <a:off x="481965" y="5702935"/>
            <a:ext cx="11398885" cy="831215"/>
          </a:xfrm>
          <a:prstGeom prst="rect">
            <a:avLst/>
          </a:prstGeom>
        </p:spPr>
        <p:txBody>
          <a:bodyPr vert="horz" lIns="91440" tIns="45720" rIns="91440" bIns="45720" rtlCol="0">
            <a:normAutofit fontScale="9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2">
                    <a:lumMod val="75000"/>
                  </a:schemeClr>
                </a:solidFill>
                <a:latin typeface="Source Han Sans CN Regular" panose="020B0500000000000000" pitchFamily="34" charset="-128"/>
                <a:ea typeface="Source Han Sans CN Regular" panose="020B0500000000000000" pitchFamily="34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2">
                    <a:lumMod val="75000"/>
                  </a:schemeClr>
                </a:solidFill>
                <a:latin typeface="Source Han Sans CN Regular" panose="020B0500000000000000" pitchFamily="34" charset="-128"/>
                <a:ea typeface="Source Han Sans CN Regular" panose="020B0500000000000000" pitchFamily="34" charset="-128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2">
                    <a:lumMod val="75000"/>
                  </a:schemeClr>
                </a:solidFill>
                <a:latin typeface="Source Han Sans CN Regular" panose="020B0500000000000000" pitchFamily="34" charset="-128"/>
                <a:ea typeface="Source Han Sans CN Regular" panose="020B0500000000000000" pitchFamily="34" charset="-128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2">
                    <a:lumMod val="75000"/>
                  </a:schemeClr>
                </a:solidFill>
                <a:latin typeface="Source Han Sans CN Regular" panose="020B0500000000000000" pitchFamily="34" charset="-128"/>
                <a:ea typeface="Source Han Sans CN Regular" panose="020B0500000000000000" pitchFamily="34" charset="-128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2">
                    <a:lumMod val="75000"/>
                  </a:schemeClr>
                </a:solidFill>
                <a:latin typeface="Source Han Sans CN Regular" panose="020B0500000000000000" pitchFamily="34" charset="-128"/>
                <a:ea typeface="Source Han Sans CN Regular" panose="020B0500000000000000" pitchFamily="34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zh-CN" altLang="en-US" dirty="0"/>
              <a:t>https://www.bilibili.com/video/BV1oY4y177Wh/?spm_id_from=333.999.0.0</a:t>
            </a:r>
            <a:r>
              <a:rPr kumimoji="1" lang="en-US" altLang="zh-CN" dirty="0"/>
              <a:t>  </a:t>
            </a:r>
            <a:endParaRPr kumimoji="1" lang="zh-CN" altLang="en-US" dirty="0"/>
          </a:p>
          <a:p>
            <a:endParaRPr kumimoji="1" lang="zh-CN" altLang="en-US" dirty="0"/>
          </a:p>
          <a:p>
            <a:endParaRPr kumimoji="1" lang="zh-CN" alt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2">
                    <a:lumMod val="75000"/>
                  </a:schemeClr>
                </a:solidFill>
                <a:latin typeface="Source Han Sans CN Bold" panose="020B0500000000000000" pitchFamily="34" charset="-128"/>
                <a:ea typeface="Source Han Sans CN Bold" panose="020B0500000000000000" pitchFamily="34" charset="-128"/>
                <a:cs typeface="+mj-cs"/>
              </a:defRPr>
            </a:lvl1pPr>
          </a:lstStyle>
          <a:p>
            <a:r>
              <a:rPr lang="en-US" altLang="zh-CN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+mn-cs"/>
              </a:rPr>
              <a:t>eBPF_Supermarket</a:t>
            </a:r>
            <a:endParaRPr kumimoji="1" lang="en-US" altLang="zh-CN" dirty="0"/>
          </a:p>
        </p:txBody>
      </p:sp>
      <p:sp>
        <p:nvSpPr>
          <p:cNvPr id="4" name="内容占位符 2"/>
          <p:cNvSpPr>
            <a:spLocks noGrp="1"/>
          </p:cNvSpPr>
          <p:nvPr/>
        </p:nvSpPr>
        <p:spPr>
          <a:xfrm>
            <a:off x="7984490" y="1443990"/>
            <a:ext cx="3750310" cy="4036695"/>
          </a:xfrm>
          <a:prstGeom prst="rect">
            <a:avLst/>
          </a:prstGeom>
        </p:spPr>
        <p:txBody>
          <a:bodyPr vert="horz" lIns="91440" tIns="45720" rIns="91440" bIns="45720" rtlCol="0">
            <a:normAutofit fontScale="9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2">
                    <a:lumMod val="75000"/>
                  </a:schemeClr>
                </a:solidFill>
                <a:latin typeface="Source Han Sans CN Regular" panose="020B0500000000000000" pitchFamily="34" charset="-128"/>
                <a:ea typeface="Source Han Sans CN Regular" panose="020B0500000000000000" pitchFamily="34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2">
                    <a:lumMod val="75000"/>
                  </a:schemeClr>
                </a:solidFill>
                <a:latin typeface="Source Han Sans CN Regular" panose="020B0500000000000000" pitchFamily="34" charset="-128"/>
                <a:ea typeface="Source Han Sans CN Regular" panose="020B0500000000000000" pitchFamily="34" charset="-128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2">
                    <a:lumMod val="75000"/>
                  </a:schemeClr>
                </a:solidFill>
                <a:latin typeface="Source Han Sans CN Regular" panose="020B0500000000000000" pitchFamily="34" charset="-128"/>
                <a:ea typeface="Source Han Sans CN Regular" panose="020B0500000000000000" pitchFamily="34" charset="-128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2">
                    <a:lumMod val="75000"/>
                  </a:schemeClr>
                </a:solidFill>
                <a:latin typeface="Source Han Sans CN Regular" panose="020B0500000000000000" pitchFamily="34" charset="-128"/>
                <a:ea typeface="Source Han Sans CN Regular" panose="020B0500000000000000" pitchFamily="34" charset="-128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2">
                    <a:lumMod val="75000"/>
                  </a:schemeClr>
                </a:solidFill>
                <a:latin typeface="Source Han Sans CN Regular" panose="020B0500000000000000" pitchFamily="34" charset="-128"/>
                <a:ea typeface="Source Han Sans CN Regular" panose="020B0500000000000000" pitchFamily="34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0000"/>
              </a:lnSpc>
            </a:pPr>
            <a:r>
              <a:rPr kumimoji="1"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超级市场目前共有项目</a:t>
            </a:r>
            <a:r>
              <a:rPr kumimoji="1"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/</a:t>
            </a:r>
            <a:r>
              <a:rPr kumimoji="1"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工具</a:t>
            </a:r>
            <a:r>
              <a:rPr kumimoji="1"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22</a:t>
            </a:r>
            <a:r>
              <a:rPr kumimoji="1"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个</a:t>
            </a:r>
            <a:endParaRPr kumimoji="1" lang="zh-CN" altLang="en-US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10000"/>
              </a:lnSpc>
            </a:pPr>
            <a:r>
              <a:rPr kumimoji="1"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中科院软件所开源之夏</a:t>
            </a:r>
            <a:r>
              <a:rPr kumimoji="1"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/gitlink CCF</a:t>
            </a:r>
            <a:r>
              <a:rPr kumimoji="1"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夏令营</a:t>
            </a:r>
            <a:endParaRPr kumimoji="1" lang="zh-CN" altLang="en-US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10000"/>
              </a:lnSpc>
            </a:pPr>
            <a:r>
              <a:rPr kumimoji="1"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每周五</a:t>
            </a:r>
            <a:r>
              <a:rPr kumimoji="1"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例会</a:t>
            </a:r>
            <a:endParaRPr kumimoji="1" lang="zh-CN" altLang="en-US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10000"/>
              </a:lnSpc>
            </a:pPr>
            <a:r>
              <a:rPr kumimoji="1"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每周六</a:t>
            </a:r>
            <a:r>
              <a:rPr kumimoji="1"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直播活动</a:t>
            </a:r>
            <a:endParaRPr kumimoji="1" lang="zh-CN" altLang="en-US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10000"/>
              </a:lnSpc>
            </a:pPr>
            <a:r>
              <a:rPr kumimoji="1"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提供</a:t>
            </a:r>
            <a:r>
              <a:rPr kumimoji="1"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eBPF</a:t>
            </a:r>
            <a:r>
              <a:rPr kumimoji="1"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快速入门</a:t>
            </a:r>
            <a:r>
              <a:rPr kumimoji="1"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引导</a:t>
            </a:r>
            <a:endParaRPr kumimoji="1" lang="zh-CN" altLang="en-US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kumimoji="1" lang="zh-CN" altLang="en-US" dirty="0"/>
          </a:p>
          <a:p>
            <a:endParaRPr kumimoji="1" lang="zh-CN" altLang="en-US" dirty="0"/>
          </a:p>
        </p:txBody>
      </p:sp>
      <p:pic>
        <p:nvPicPr>
          <p:cNvPr id="5" name="图片 4" descr="截屏2022-11-08 12.44.4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0365" y="1443990"/>
            <a:ext cx="7157720" cy="507555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/>
        </p:nvSpPr>
        <p:spPr>
          <a:xfrm>
            <a:off x="1676400" y="2657475"/>
            <a:ext cx="8435340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2">
                    <a:lumMod val="75000"/>
                  </a:schemeClr>
                </a:solidFill>
                <a:latin typeface="Source Han Sans CN Bold" panose="020B0500000000000000" pitchFamily="34" charset="-128"/>
                <a:ea typeface="Source Han Sans CN Bold" panose="020B0500000000000000" pitchFamily="34" charset="-128"/>
                <a:cs typeface="+mj-cs"/>
              </a:defRPr>
            </a:lvl1pPr>
          </a:lstStyle>
          <a:p>
            <a:pPr algn="ctr"/>
            <a:r>
              <a:rPr lang="en-US" altLang="zh-CN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+mn-cs"/>
              </a:rPr>
              <a:t>进程画像</a:t>
            </a:r>
            <a:endParaRPr kumimoji="1" lang="zh-CN" altLang="en-US" sz="3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目录</a:t>
            </a:r>
            <a:endParaRPr kumimoji="1" lang="zh-CN" altLang="en-US" dirty="0"/>
          </a:p>
        </p:txBody>
      </p:sp>
      <p:grpSp>
        <p:nvGrpSpPr>
          <p:cNvPr id="28" name="组合 27"/>
          <p:cNvGrpSpPr/>
          <p:nvPr/>
        </p:nvGrpSpPr>
        <p:grpSpPr>
          <a:xfrm>
            <a:off x="838200" y="1826896"/>
            <a:ext cx="872762" cy="872762"/>
            <a:chOff x="851263" y="1525581"/>
            <a:chExt cx="872762" cy="872762"/>
          </a:xfrm>
        </p:grpSpPr>
        <p:pic>
          <p:nvPicPr>
            <p:cNvPr id="29" name="图形 28"/>
            <p:cNvPicPr>
              <a:picLocks noChangeAspect="1"/>
            </p:cNvPicPr>
            <p:nvPr/>
          </p:nvPicPr>
          <p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p:blipFill>
          <p:spPr>
            <a:xfrm>
              <a:off x="851263" y="1525581"/>
              <a:ext cx="872762" cy="872762"/>
            </a:xfrm>
            <a:prstGeom prst="rect">
              <a:avLst/>
            </a:prstGeom>
          </p:spPr>
        </p:pic>
        <p:sp>
          <p:nvSpPr>
            <p:cNvPr id="30" name="文本占位符 20"/>
            <p:cNvSpPr txBox="1"/>
            <p:nvPr/>
          </p:nvSpPr>
          <p:spPr>
            <a:xfrm>
              <a:off x="977583" y="1726427"/>
              <a:ext cx="620121" cy="471069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800" b="1" i="0" kern="1200">
                  <a:solidFill>
                    <a:schemeClr val="bg1"/>
                  </a:solidFill>
                  <a:latin typeface="Source Han Sans CN Bold" panose="020B0500000000000000" pitchFamily="34" charset="-128"/>
                  <a:ea typeface="Source Han Sans CN Bold" panose="020B0500000000000000" pitchFamily="34" charset="-128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b="0" kern="1200">
                  <a:solidFill>
                    <a:schemeClr val="tx1"/>
                  </a:solidFill>
                  <a:latin typeface="Source Han Sans CN Regular" panose="020B0500000000000000" pitchFamily="34" charset="-128"/>
                  <a:ea typeface="Source Han Sans CN Regular" panose="020B0500000000000000" pitchFamily="34" charset="-128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b="0" kern="1200">
                  <a:solidFill>
                    <a:schemeClr val="tx1"/>
                  </a:solidFill>
                  <a:latin typeface="Source Han Sans CN Regular" panose="020B0500000000000000" pitchFamily="34" charset="-128"/>
                  <a:ea typeface="Source Han Sans CN Regular" panose="020B0500000000000000" pitchFamily="34" charset="-128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Source Han Sans CN Regular" panose="020B0500000000000000" pitchFamily="34" charset="-128"/>
                  <a:ea typeface="Source Han Sans CN Regular" panose="020B0500000000000000" pitchFamily="34" charset="-128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Source Han Sans CN Regular" panose="020B0500000000000000" pitchFamily="34" charset="-128"/>
                  <a:ea typeface="Source Han Sans CN Regular" panose="020B0500000000000000" pitchFamily="34" charset="-128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kumimoji="1" lang="en-US" altLang="zh-CN" dirty="0"/>
                <a:t>01</a:t>
              </a:r>
              <a:endParaRPr kumimoji="1" lang="zh-CN" altLang="en-US" dirty="0"/>
            </a:p>
          </p:txBody>
        </p:sp>
      </p:grpSp>
      <p:sp>
        <p:nvSpPr>
          <p:cNvPr id="31" name="文本框 30"/>
          <p:cNvSpPr txBox="1"/>
          <p:nvPr/>
        </p:nvSpPr>
        <p:spPr>
          <a:xfrm>
            <a:off x="2037806" y="1970888"/>
            <a:ext cx="32689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LMP </a:t>
            </a:r>
            <a:r>
              <a:rPr lang="zh-CN" altLang="en-US" sz="3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产学研</a:t>
            </a:r>
            <a:r>
              <a:rPr lang="zh-CN" altLang="en-US" sz="3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理念</a:t>
            </a:r>
            <a:endParaRPr lang="zh-CN" altLang="en-US" sz="3200" b="1" dirty="0" err="1">
              <a:solidFill>
                <a:schemeClr val="tx1">
                  <a:lumMod val="75000"/>
                  <a:lumOff val="25000"/>
                </a:schemeClr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grpSp>
        <p:nvGrpSpPr>
          <p:cNvPr id="32" name="组合 31"/>
          <p:cNvGrpSpPr/>
          <p:nvPr/>
        </p:nvGrpSpPr>
        <p:grpSpPr>
          <a:xfrm>
            <a:off x="838200" y="2900504"/>
            <a:ext cx="872762" cy="872762"/>
            <a:chOff x="851263" y="1525581"/>
            <a:chExt cx="872762" cy="872762"/>
          </a:xfrm>
        </p:grpSpPr>
        <p:pic>
          <p:nvPicPr>
            <p:cNvPr id="33" name="图形 32"/>
            <p:cNvPicPr>
              <a:picLocks noChangeAspect="1"/>
            </p:cNvPicPr>
            <p:nvPr/>
          </p:nvPicPr>
          <p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p:blipFill>
          <p:spPr>
            <a:xfrm>
              <a:off x="851263" y="1525581"/>
              <a:ext cx="872762" cy="872762"/>
            </a:xfrm>
            <a:prstGeom prst="rect">
              <a:avLst/>
            </a:prstGeom>
          </p:spPr>
        </p:pic>
        <p:sp>
          <p:nvSpPr>
            <p:cNvPr id="34" name="文本占位符 20"/>
            <p:cNvSpPr txBox="1"/>
            <p:nvPr/>
          </p:nvSpPr>
          <p:spPr>
            <a:xfrm>
              <a:off x="977583" y="1726427"/>
              <a:ext cx="620121" cy="471069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800" b="1" i="0" kern="1200">
                  <a:solidFill>
                    <a:schemeClr val="bg1"/>
                  </a:solidFill>
                  <a:latin typeface="Source Han Sans CN Bold" panose="020B0500000000000000" pitchFamily="34" charset="-128"/>
                  <a:ea typeface="Source Han Sans CN Bold" panose="020B0500000000000000" pitchFamily="34" charset="-128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b="0" kern="1200">
                  <a:solidFill>
                    <a:schemeClr val="tx1"/>
                  </a:solidFill>
                  <a:latin typeface="Source Han Sans CN Regular" panose="020B0500000000000000" pitchFamily="34" charset="-128"/>
                  <a:ea typeface="Source Han Sans CN Regular" panose="020B0500000000000000" pitchFamily="34" charset="-128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b="0" kern="1200">
                  <a:solidFill>
                    <a:schemeClr val="tx1"/>
                  </a:solidFill>
                  <a:latin typeface="Source Han Sans CN Regular" panose="020B0500000000000000" pitchFamily="34" charset="-128"/>
                  <a:ea typeface="Source Han Sans CN Regular" panose="020B0500000000000000" pitchFamily="34" charset="-128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Source Han Sans CN Regular" panose="020B0500000000000000" pitchFamily="34" charset="-128"/>
                  <a:ea typeface="Source Han Sans CN Regular" panose="020B0500000000000000" pitchFamily="34" charset="-128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Source Han Sans CN Regular" panose="020B0500000000000000" pitchFamily="34" charset="-128"/>
                  <a:ea typeface="Source Han Sans CN Regular" panose="020B0500000000000000" pitchFamily="34" charset="-128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kumimoji="1" lang="en-US" altLang="zh-CN" dirty="0"/>
                <a:t>02</a:t>
              </a:r>
              <a:endParaRPr kumimoji="1" lang="zh-CN" altLang="en-US" dirty="0"/>
            </a:p>
          </p:txBody>
        </p:sp>
      </p:grpSp>
      <p:sp>
        <p:nvSpPr>
          <p:cNvPr id="35" name="文本框 34"/>
          <p:cNvSpPr txBox="1"/>
          <p:nvPr/>
        </p:nvSpPr>
        <p:spPr>
          <a:xfrm>
            <a:off x="2037806" y="3044496"/>
            <a:ext cx="286194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LMP </a:t>
            </a:r>
            <a:r>
              <a:rPr lang="zh-CN" altLang="en-US" sz="3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想法</a:t>
            </a:r>
            <a:r>
              <a:rPr lang="zh-CN" altLang="en-US" sz="3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落地</a:t>
            </a:r>
            <a:endParaRPr lang="zh-CN" altLang="en-US" sz="3200" b="1" dirty="0" err="1">
              <a:solidFill>
                <a:schemeClr val="tx1">
                  <a:lumMod val="75000"/>
                  <a:lumOff val="25000"/>
                </a:schemeClr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grpSp>
        <p:nvGrpSpPr>
          <p:cNvPr id="36" name="组合 35"/>
          <p:cNvGrpSpPr/>
          <p:nvPr/>
        </p:nvGrpSpPr>
        <p:grpSpPr>
          <a:xfrm>
            <a:off x="838200" y="3974112"/>
            <a:ext cx="872762" cy="872762"/>
            <a:chOff x="851263" y="1525581"/>
            <a:chExt cx="872762" cy="872762"/>
          </a:xfrm>
        </p:grpSpPr>
        <p:pic>
          <p:nvPicPr>
            <p:cNvPr id="37" name="图形 36"/>
            <p:cNvPicPr>
              <a:picLocks noChangeAspect="1"/>
            </p:cNvPicPr>
            <p:nvPr/>
          </p:nvPicPr>
          <p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p:blipFill>
          <p:spPr>
            <a:xfrm>
              <a:off x="851263" y="1525581"/>
              <a:ext cx="872762" cy="872762"/>
            </a:xfrm>
            <a:prstGeom prst="rect">
              <a:avLst/>
            </a:prstGeom>
          </p:spPr>
        </p:pic>
        <p:sp>
          <p:nvSpPr>
            <p:cNvPr id="38" name="文本占位符 20"/>
            <p:cNvSpPr txBox="1"/>
            <p:nvPr/>
          </p:nvSpPr>
          <p:spPr>
            <a:xfrm>
              <a:off x="977583" y="1726427"/>
              <a:ext cx="620121" cy="471069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800" b="1" i="0" kern="1200">
                  <a:solidFill>
                    <a:schemeClr val="bg1"/>
                  </a:solidFill>
                  <a:latin typeface="Source Han Sans CN Bold" panose="020B0500000000000000" pitchFamily="34" charset="-128"/>
                  <a:ea typeface="Source Han Sans CN Bold" panose="020B0500000000000000" pitchFamily="34" charset="-128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b="0" kern="1200">
                  <a:solidFill>
                    <a:schemeClr val="tx1"/>
                  </a:solidFill>
                  <a:latin typeface="Source Han Sans CN Regular" panose="020B0500000000000000" pitchFamily="34" charset="-128"/>
                  <a:ea typeface="Source Han Sans CN Regular" panose="020B0500000000000000" pitchFamily="34" charset="-128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b="0" kern="1200">
                  <a:solidFill>
                    <a:schemeClr val="tx1"/>
                  </a:solidFill>
                  <a:latin typeface="Source Han Sans CN Regular" panose="020B0500000000000000" pitchFamily="34" charset="-128"/>
                  <a:ea typeface="Source Han Sans CN Regular" panose="020B0500000000000000" pitchFamily="34" charset="-128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Source Han Sans CN Regular" panose="020B0500000000000000" pitchFamily="34" charset="-128"/>
                  <a:ea typeface="Source Han Sans CN Regular" panose="020B0500000000000000" pitchFamily="34" charset="-128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Source Han Sans CN Regular" panose="020B0500000000000000" pitchFamily="34" charset="-128"/>
                  <a:ea typeface="Source Han Sans CN Regular" panose="020B0500000000000000" pitchFamily="34" charset="-128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kumimoji="1" lang="en-US" altLang="zh-CN" dirty="0"/>
                <a:t>03</a:t>
              </a:r>
              <a:endParaRPr kumimoji="1" lang="zh-CN" altLang="en-US" dirty="0"/>
            </a:p>
          </p:txBody>
        </p:sp>
      </p:grpSp>
      <p:sp>
        <p:nvSpPr>
          <p:cNvPr id="39" name="文本框 38"/>
          <p:cNvSpPr txBox="1"/>
          <p:nvPr/>
        </p:nvSpPr>
        <p:spPr>
          <a:xfrm>
            <a:off x="2037806" y="4118104"/>
            <a:ext cx="386143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LMP 开发运行新体验</a:t>
            </a:r>
            <a:endParaRPr kumimoji="1" lang="zh-CN" altLang="en-US" sz="3200" b="1" dirty="0">
              <a:solidFill>
                <a:schemeClr val="tx2">
                  <a:lumMod val="75000"/>
                </a:schemeClr>
              </a:solidFill>
              <a:latin typeface="Source Han Sans CN Bold" panose="020B0500000000000000" pitchFamily="34" charset="-128"/>
              <a:ea typeface="Source Han Sans CN Bold" panose="020B0500000000000000" pitchFamily="34" charset="-128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838200" y="5048532"/>
            <a:ext cx="872762" cy="872762"/>
            <a:chOff x="851263" y="1525581"/>
            <a:chExt cx="872762" cy="872762"/>
          </a:xfrm>
        </p:grpSpPr>
        <p:pic>
          <p:nvPicPr>
            <p:cNvPr id="4" name="图形 36"/>
            <p:cNvPicPr>
              <a:picLocks noChangeAspect="1"/>
            </p:cNvPicPr>
            <p:nvPr/>
          </p:nvPicPr>
          <p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p:blipFill>
          <p:spPr>
            <a:xfrm>
              <a:off x="851263" y="1525581"/>
              <a:ext cx="872762" cy="872762"/>
            </a:xfrm>
            <a:prstGeom prst="rect">
              <a:avLst/>
            </a:prstGeom>
          </p:spPr>
        </p:pic>
        <p:sp>
          <p:nvSpPr>
            <p:cNvPr id="5" name="文本占位符 20"/>
            <p:cNvSpPr txBox="1"/>
            <p:nvPr/>
          </p:nvSpPr>
          <p:spPr>
            <a:xfrm>
              <a:off x="977583" y="1726427"/>
              <a:ext cx="620121" cy="471069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marL="0" indent="0" algn="ctr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800" b="1" i="0" kern="1200">
                  <a:solidFill>
                    <a:schemeClr val="bg1"/>
                  </a:solidFill>
                  <a:latin typeface="Source Han Sans CN Bold" panose="020B0500000000000000" pitchFamily="34" charset="-128"/>
                  <a:ea typeface="Source Han Sans CN Bold" panose="020B0500000000000000" pitchFamily="34" charset="-128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b="0" kern="1200">
                  <a:solidFill>
                    <a:schemeClr val="tx1"/>
                  </a:solidFill>
                  <a:latin typeface="Source Han Sans CN Regular" panose="020B0500000000000000" pitchFamily="34" charset="-128"/>
                  <a:ea typeface="Source Han Sans CN Regular" panose="020B0500000000000000" pitchFamily="34" charset="-128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b="0" kern="1200">
                  <a:solidFill>
                    <a:schemeClr val="tx1"/>
                  </a:solidFill>
                  <a:latin typeface="Source Han Sans CN Regular" panose="020B0500000000000000" pitchFamily="34" charset="-128"/>
                  <a:ea typeface="Source Han Sans CN Regular" panose="020B0500000000000000" pitchFamily="34" charset="-128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Source Han Sans CN Regular" panose="020B0500000000000000" pitchFamily="34" charset="-128"/>
                  <a:ea typeface="Source Han Sans CN Regular" panose="020B0500000000000000" pitchFamily="34" charset="-128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b="0" kern="1200">
                  <a:solidFill>
                    <a:schemeClr val="tx1"/>
                  </a:solidFill>
                  <a:latin typeface="Source Han Sans CN Regular" panose="020B0500000000000000" pitchFamily="34" charset="-128"/>
                  <a:ea typeface="Source Han Sans CN Regular" panose="020B0500000000000000" pitchFamily="34" charset="-128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kumimoji="1" lang="en-US" altLang="zh-CN" dirty="0"/>
                <a:t>04</a:t>
              </a:r>
              <a:endParaRPr kumimoji="1" lang="zh-CN" altLang="en-US" dirty="0"/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2037806" y="5192524"/>
            <a:ext cx="2861945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LMP 未来</a:t>
            </a:r>
            <a:r>
              <a:rPr lang="zh-CN" altLang="en-US" sz="32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规划</a:t>
            </a:r>
            <a:endParaRPr lang="zh-CN" altLang="en-US" sz="3200" b="1" dirty="0" err="1">
              <a:solidFill>
                <a:schemeClr val="tx1">
                  <a:lumMod val="75000"/>
                  <a:lumOff val="25000"/>
                </a:schemeClr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/>
        </p:nvSpPr>
        <p:spPr>
          <a:xfrm>
            <a:off x="838200" y="263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2">
                    <a:lumMod val="75000"/>
                  </a:schemeClr>
                </a:solidFill>
                <a:latin typeface="Source Han Sans CN Bold" panose="020B0500000000000000" pitchFamily="34" charset="-128"/>
                <a:ea typeface="Source Han Sans CN Bold" panose="020B0500000000000000" pitchFamily="34" charset="-128"/>
                <a:cs typeface="+mj-cs"/>
              </a:defRPr>
            </a:lvl1pPr>
          </a:lstStyle>
          <a:p>
            <a:r>
              <a:rPr lang="en-US" altLang="zh-CN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+mn-cs"/>
              </a:rPr>
              <a:t>基于eBPF的Linux系统性能监测工具-CPU子系统</a:t>
            </a:r>
            <a:endParaRPr kumimoji="1" lang="en-US" altLang="zh-CN" sz="3200" dirty="0"/>
          </a:p>
        </p:txBody>
      </p:sp>
      <p:sp>
        <p:nvSpPr>
          <p:cNvPr id="5" name="文本框 4"/>
          <p:cNvSpPr txBox="1"/>
          <p:nvPr/>
        </p:nvSpPr>
        <p:spPr>
          <a:xfrm>
            <a:off x="617220" y="1324610"/>
            <a:ext cx="10156190" cy="5285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lnSpc>
                <a:spcPct val="125000"/>
              </a:lnSpc>
              <a:buFont typeface="Wingdings" panose="05000000000000000000" pitchFamily="2" charset="2"/>
              <a:buNone/>
            </a:pPr>
            <a:r>
              <a:rPr lang="en-US" altLang="zh-CN" b="1" dirty="0">
                <a:latin typeface="微软雅黑" panose="020B0503020204020204" charset="-122"/>
                <a:ea typeface="微软雅黑" panose="020B0503020204020204" charset="-122"/>
              </a:rPr>
              <a:t>1. proc</a:t>
            </a:r>
            <a:r>
              <a:rPr lang="zh-CN" altLang="en-US" b="1" dirty="0">
                <a:latin typeface="微软雅黑" panose="020B0503020204020204" charset="-122"/>
                <a:ea typeface="微软雅黑" panose="020B0503020204020204" charset="-122"/>
              </a:rPr>
              <a:t>文件系统 </a:t>
            </a:r>
            <a:r>
              <a:rPr lang="en-US" altLang="zh-CN" b="1" dirty="0">
                <a:latin typeface="微软雅黑" panose="020B0503020204020204" charset="-122"/>
                <a:ea typeface="微软雅黑" panose="020B0503020204020204" charset="-122"/>
              </a:rPr>
              <a:t>- </a:t>
            </a:r>
            <a:r>
              <a:rPr lang="zh-CN" altLang="en-US" b="1" dirty="0">
                <a:latin typeface="微软雅黑" panose="020B0503020204020204" charset="-122"/>
                <a:ea typeface="微软雅黑" panose="020B0503020204020204" charset="-122"/>
              </a:rPr>
              <a:t>内核底层实现的性能监测，是大部分传统工具的基础</a:t>
            </a:r>
            <a:endParaRPr lang="en-US" altLang="zh-CN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25000"/>
              </a:lnSpc>
            </a:pP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/proc/stat         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记录系统各状态占用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CPU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时间、中断次数等</a:t>
            </a:r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25000"/>
              </a:lnSpc>
            </a:pP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/proc/</a:t>
            </a:r>
            <a:r>
              <a:rPr lang="en-US" altLang="zh-CN" dirty="0" err="1">
                <a:latin typeface="微软雅黑" panose="020B0503020204020204" charset="-122"/>
                <a:ea typeface="微软雅黑" panose="020B0503020204020204" charset="-122"/>
              </a:rPr>
              <a:t>loadavg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  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记录内核统计的系统负载 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…</a:t>
            </a:r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  <a:p>
            <a:pPr indent="0">
              <a:lnSpc>
                <a:spcPct val="125000"/>
              </a:lnSpc>
              <a:buFont typeface="Wingdings" panose="05000000000000000000" pitchFamily="2" charset="2"/>
              <a:buNone/>
            </a:pPr>
            <a:r>
              <a:rPr lang="en-US" altLang="zh-CN" b="1" dirty="0">
                <a:latin typeface="微软雅黑" panose="020B0503020204020204" charset="-122"/>
                <a:ea typeface="微软雅黑" panose="020B0503020204020204" charset="-122"/>
              </a:rPr>
              <a:t>2. </a:t>
            </a:r>
            <a:r>
              <a:rPr lang="en-US" altLang="zh-CN" b="1" dirty="0" err="1">
                <a:latin typeface="微软雅黑" panose="020B0503020204020204" charset="-122"/>
                <a:ea typeface="微软雅黑" panose="020B0503020204020204" charset="-122"/>
              </a:rPr>
              <a:t>mpstat</a:t>
            </a:r>
            <a:endParaRPr lang="en-US" altLang="zh-CN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25000"/>
              </a:lnSpc>
            </a:pP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分处理器定时展示各执行状态占用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CPU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时间的比例。执行状态包括用户态、内核态、</a:t>
            </a:r>
            <a:r>
              <a:rPr lang="en-US" altLang="zh-CN" dirty="0" err="1">
                <a:latin typeface="微软雅黑" panose="020B0503020204020204" charset="-122"/>
                <a:ea typeface="微软雅黑" panose="020B0503020204020204" charset="-122"/>
              </a:rPr>
              <a:t>irq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、</a:t>
            </a:r>
            <a:r>
              <a:rPr lang="en-US" altLang="zh-CN" dirty="0" err="1">
                <a:latin typeface="微软雅黑" panose="020B0503020204020204" charset="-122"/>
                <a:ea typeface="微软雅黑" panose="020B0503020204020204" charset="-122"/>
              </a:rPr>
              <a:t>softirq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、</a:t>
            </a:r>
            <a:r>
              <a:rPr lang="en-US" altLang="zh-CN" dirty="0" err="1">
                <a:latin typeface="微软雅黑" panose="020B0503020204020204" charset="-122"/>
                <a:ea typeface="微软雅黑" panose="020B0503020204020204" charset="-122"/>
              </a:rPr>
              <a:t>syscall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等</a:t>
            </a:r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  <a:p>
            <a:pPr indent="0">
              <a:lnSpc>
                <a:spcPct val="125000"/>
              </a:lnSpc>
              <a:buFont typeface="Wingdings" panose="05000000000000000000" pitchFamily="2" charset="2"/>
              <a:buNone/>
            </a:pPr>
            <a:r>
              <a:rPr lang="en-US" altLang="zh-CN" b="1" dirty="0">
                <a:latin typeface="微软雅黑" panose="020B0503020204020204" charset="-122"/>
                <a:ea typeface="微软雅黑" panose="020B0503020204020204" charset="-122"/>
              </a:rPr>
              <a:t>3. </a:t>
            </a:r>
            <a:r>
              <a:rPr lang="en-US" altLang="zh-CN" b="1" dirty="0" err="1">
                <a:latin typeface="微软雅黑" panose="020B0503020204020204" charset="-122"/>
                <a:ea typeface="微软雅黑" panose="020B0503020204020204" charset="-122"/>
              </a:rPr>
              <a:t>sar</a:t>
            </a:r>
            <a:endParaRPr lang="en-US" altLang="zh-CN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25000"/>
              </a:lnSpc>
            </a:pP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覆盖各个内核子系统的指标监测工具，可提供详细的性能报告</a:t>
            </a:r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  <a:p>
            <a:pPr indent="0">
              <a:lnSpc>
                <a:spcPct val="125000"/>
              </a:lnSpc>
              <a:buFont typeface="Wingdings" panose="05000000000000000000" pitchFamily="2" charset="2"/>
              <a:buNone/>
            </a:pPr>
            <a:r>
              <a:rPr lang="en-US" altLang="zh-CN" b="1" dirty="0">
                <a:latin typeface="微软雅黑" panose="020B0503020204020204" charset="-122"/>
                <a:ea typeface="微软雅黑" panose="020B0503020204020204" charset="-122"/>
              </a:rPr>
              <a:t>4. uptime</a:t>
            </a:r>
            <a:endParaRPr lang="en-US" altLang="zh-CN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25000"/>
              </a:lnSpc>
            </a:pPr>
            <a:r>
              <a:rPr lang="zh-CN" altLang="en-US" b="1" dirty="0">
                <a:latin typeface="微软雅黑" panose="020B0503020204020204" charset="-122"/>
                <a:ea typeface="微软雅黑" panose="020B0503020204020204" charset="-122"/>
              </a:rPr>
              <a:t>快速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查看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CPU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在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1min, 5min, 15min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内的按指数衰减的负载信息，能较为准确地反映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CPU</a:t>
            </a:r>
            <a:r>
              <a:rPr lang="zh-CN" altLang="en-US" b="1" dirty="0">
                <a:latin typeface="微软雅黑" panose="020B0503020204020204" charset="-122"/>
                <a:ea typeface="微软雅黑" panose="020B0503020204020204" charset="-122"/>
              </a:rPr>
              <a:t>在一个时间段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内的负载情况</a:t>
            </a:r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  <a:p>
            <a:pPr indent="0">
              <a:lnSpc>
                <a:spcPct val="125000"/>
              </a:lnSpc>
              <a:buFont typeface="Wingdings" panose="05000000000000000000" pitchFamily="2" charset="2"/>
              <a:buNone/>
            </a:pPr>
            <a:r>
              <a:rPr lang="en-US" altLang="zh-CN" b="1" dirty="0">
                <a:latin typeface="微软雅黑" panose="020B0503020204020204" charset="-122"/>
                <a:ea typeface="微软雅黑" panose="020B0503020204020204" charset="-122"/>
              </a:rPr>
              <a:t>5. perf</a:t>
            </a:r>
            <a:endParaRPr lang="en-US" altLang="zh-CN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25000"/>
              </a:lnSpc>
            </a:pP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perf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是一个基于内核的子系统，它提供一个性能分析框架，比如硬件</a:t>
            </a:r>
            <a:r>
              <a:rPr lang="en-US" altLang="zh-CN" dirty="0">
                <a:latin typeface="微软雅黑" panose="020B0503020204020204" charset="-122"/>
                <a:ea typeface="微软雅黑" panose="020B0503020204020204" charset="-122"/>
              </a:rPr>
              <a:t>(PMU)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功能和软件（软件计数器、</a:t>
            </a:r>
            <a:r>
              <a:rPr lang="en-US" altLang="zh-CN" dirty="0" err="1">
                <a:latin typeface="微软雅黑" panose="020B0503020204020204" charset="-122"/>
                <a:ea typeface="微软雅黑" panose="020B0503020204020204" charset="-122"/>
              </a:rPr>
              <a:t>tracepoint</a:t>
            </a: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）功能，可以支持函数级别的采样和分析。</a:t>
            </a:r>
            <a:endParaRPr lang="en-US" altLang="zh-CN" dirty="0"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25000"/>
              </a:lnSpc>
            </a:pPr>
            <a:r>
              <a:rPr lang="zh-CN" altLang="en-US" dirty="0">
                <a:latin typeface="微软雅黑" panose="020B0503020204020204" charset="-122"/>
                <a:ea typeface="微软雅黑" panose="020B0503020204020204" charset="-122"/>
              </a:rPr>
              <a:t>缺点：采集的数据是内核的全量数据，不能进行有效的过滤，灵活度不足</a:t>
            </a:r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/>
        </p:nvSpPr>
        <p:spPr>
          <a:xfrm>
            <a:off x="838200" y="263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2">
                    <a:lumMod val="75000"/>
                  </a:schemeClr>
                </a:solidFill>
                <a:latin typeface="Source Han Sans CN Bold" panose="020B0500000000000000" pitchFamily="34" charset="-128"/>
                <a:ea typeface="Source Han Sans CN Bold" panose="020B0500000000000000" pitchFamily="34" charset="-128"/>
                <a:cs typeface="+mj-cs"/>
              </a:defRPr>
            </a:lvl1pPr>
          </a:lstStyle>
          <a:p>
            <a:r>
              <a:rPr lang="en-US" altLang="zh-CN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+mn-cs"/>
              </a:rPr>
              <a:t>基于eBPF的Linux系统性能监测工具-CPU子系统</a:t>
            </a:r>
            <a:endParaRPr kumimoji="1" lang="en-US" altLang="zh-CN" sz="3200" dirty="0"/>
          </a:p>
        </p:txBody>
      </p:sp>
      <p:sp>
        <p:nvSpPr>
          <p:cNvPr id="3" name="文本框 2"/>
          <p:cNvSpPr txBox="1"/>
          <p:nvPr/>
        </p:nvSpPr>
        <p:spPr>
          <a:xfrm>
            <a:off x="822694" y="1589391"/>
            <a:ext cx="4647981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</a:rPr>
              <a:t>传统工具的优点：</a:t>
            </a:r>
            <a:endParaRPr lang="en-US" altLang="zh-CN" sz="2400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457200" indent="-457200">
              <a:buAutoNum type="arabicPeriod"/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操作简单</a:t>
            </a:r>
            <a:endParaRPr lang="en-US" altLang="zh-CN" sz="24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457200" indent="-457200">
              <a:buAutoNum type="arabicPeriod"/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占用资源少，性能影响较小</a:t>
            </a:r>
            <a:endParaRPr lang="en-US" altLang="zh-CN" sz="24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457200" indent="-457200">
              <a:buAutoNum type="arabicPeriod"/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不受</a:t>
            </a:r>
            <a:r>
              <a:rPr lang="en-US" altLang="zh-CN" sz="2400" dirty="0" err="1">
                <a:latin typeface="微软雅黑" panose="020B0503020204020204" charset="-122"/>
                <a:ea typeface="微软雅黑" panose="020B0503020204020204" charset="-122"/>
              </a:rPr>
              <a:t>linux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内核版本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影响</a:t>
            </a:r>
            <a:endParaRPr lang="zh-CN" altLang="en-US" sz="24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588125" y="1589405"/>
            <a:ext cx="560387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</a:rPr>
              <a:t>传统工具的缺点：</a:t>
            </a:r>
            <a:endParaRPr lang="en-US" altLang="zh-CN" sz="2400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457200" indent="-457200">
              <a:buAutoNum type="arabicPeriod"/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难以扩展出新的指标</a:t>
            </a:r>
            <a:endParaRPr lang="en-US" altLang="zh-CN" sz="24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457200" indent="-457200">
              <a:buAutoNum type="arabicPeriod"/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一般依赖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/proc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，提取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频率难以保障</a:t>
            </a:r>
            <a:endParaRPr lang="en-US" altLang="zh-CN" sz="24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457200" indent="-457200">
              <a:buAutoNum type="arabicPeriod"/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不具备动态编程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特性</a:t>
            </a:r>
            <a:endParaRPr lang="en-US" altLang="zh-CN" sz="24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箭头: 下 5"/>
          <p:cNvSpPr/>
          <p:nvPr/>
        </p:nvSpPr>
        <p:spPr>
          <a:xfrm>
            <a:off x="5471068" y="2956491"/>
            <a:ext cx="614772" cy="702784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4747191" y="3738797"/>
            <a:ext cx="25200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 dirty="0"/>
              <a:t>引入</a:t>
            </a:r>
            <a:r>
              <a:rPr lang="en-US" altLang="zh-CN" sz="2400" b="1" dirty="0"/>
              <a:t>eBPF</a:t>
            </a:r>
            <a:r>
              <a:rPr lang="zh-CN" altLang="en-US" sz="2400" b="1" dirty="0"/>
              <a:t>工具</a:t>
            </a:r>
            <a:endParaRPr lang="zh-CN" altLang="en-US" sz="2400" b="1" dirty="0"/>
          </a:p>
        </p:txBody>
      </p:sp>
      <p:sp>
        <p:nvSpPr>
          <p:cNvPr id="11" name="文本框 10"/>
          <p:cNvSpPr txBox="1"/>
          <p:nvPr/>
        </p:nvSpPr>
        <p:spPr>
          <a:xfrm>
            <a:off x="1324421" y="4189094"/>
            <a:ext cx="9832244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 dirty="0">
                <a:latin typeface="微软雅黑" panose="020B0503020204020204" charset="-122"/>
                <a:ea typeface="微软雅黑" panose="020B0503020204020204" charset="-122"/>
              </a:rPr>
              <a:t>优势： </a:t>
            </a:r>
            <a:endParaRPr lang="en-US" altLang="zh-CN" sz="24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457200" indent="-457200">
              <a:buAutoNum type="arabicPeriod"/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可编程性，可以根据需要相应编写对应的程序</a:t>
            </a:r>
            <a:endParaRPr lang="en-US" altLang="zh-CN" sz="24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457200" indent="-457200">
              <a:buAutoNum type="arabicPeriod"/>
            </a:pPr>
            <a:r>
              <a:rPr lang="zh-CN" altLang="en-US" sz="2400">
                <a:latin typeface="微软雅黑" panose="020B0503020204020204" charset="-122"/>
                <a:ea typeface="微软雅黑" panose="020B0503020204020204" charset="-122"/>
              </a:rPr>
              <a:t>可以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动态筛选信息来导出，灵活度高</a:t>
            </a:r>
            <a:endParaRPr lang="en-US" altLang="zh-CN" sz="24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457200" indent="-457200">
              <a:buAutoNum type="arabicPeriod"/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相比于单纯的采样，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eBPF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能准确获取事件发生的时间和持续的时长，准确度高</a:t>
            </a:r>
            <a:endParaRPr lang="en-US" altLang="zh-CN" sz="24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457200" indent="-457200">
              <a:buAutoNum type="arabicPeriod"/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从内核运行原理层次分析问题，有助于深入挖掘问题的本质</a:t>
            </a:r>
            <a:endParaRPr lang="en-US" altLang="zh-CN" sz="24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/>
        </p:nvSpPr>
        <p:spPr>
          <a:xfrm>
            <a:off x="838200" y="263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2">
                    <a:lumMod val="75000"/>
                  </a:schemeClr>
                </a:solidFill>
                <a:latin typeface="Source Han Sans CN Bold" panose="020B0500000000000000" pitchFamily="34" charset="-128"/>
                <a:ea typeface="Source Han Sans CN Bold" panose="020B0500000000000000" pitchFamily="34" charset="-128"/>
                <a:cs typeface="+mj-cs"/>
              </a:defRPr>
            </a:lvl1pPr>
          </a:lstStyle>
          <a:p>
            <a:endParaRPr kumimoji="1" lang="zh-CN" altLang="en-US" sz="3200" dirty="0"/>
          </a:p>
        </p:txBody>
      </p:sp>
      <p:sp>
        <p:nvSpPr>
          <p:cNvPr id="7" name="文本框 6"/>
          <p:cNvSpPr txBox="1"/>
          <p:nvPr/>
        </p:nvSpPr>
        <p:spPr>
          <a:xfrm>
            <a:off x="838069" y="1184275"/>
            <a:ext cx="10510344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457200" indent="-457200">
              <a:buAutoNum type="arabicPeriod"/>
            </a:pPr>
            <a:r>
              <a:rPr lang="en-US" altLang="zh-CN" sz="2400" dirty="0" err="1">
                <a:latin typeface="微软雅黑" panose="020B0503020204020204" charset="-122"/>
                <a:ea typeface="微软雅黑" panose="020B0503020204020204" charset="-122"/>
              </a:rPr>
              <a:t>BCC_sar</a:t>
            </a:r>
            <a:endParaRPr lang="en-US" altLang="zh-CN" sz="2400" dirty="0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是模仿</a:t>
            </a:r>
            <a:r>
              <a:rPr lang="en-US" altLang="zh-CN" sz="2000" dirty="0" err="1">
                <a:latin typeface="微软雅黑" panose="020B0503020204020204" charset="-122"/>
                <a:ea typeface="微软雅黑" panose="020B0503020204020204" charset="-122"/>
              </a:rPr>
              <a:t>sar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工具，使用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BPF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实现的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CPU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子系统的综合性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系统性能监测程序。其指标包括每秒创建进程数、上下文切换数、运行队列长度；以及各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CPU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状态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(</a:t>
            </a:r>
            <a:r>
              <a:rPr lang="en-US" altLang="zh-CN" sz="2000" dirty="0" err="1">
                <a:latin typeface="微软雅黑" panose="020B0503020204020204" charset="-122"/>
                <a:ea typeface="微软雅黑" panose="020B0503020204020204" charset="-122"/>
              </a:rPr>
              <a:t>usr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, sys, </a:t>
            </a:r>
            <a:r>
              <a:rPr lang="en-US" altLang="zh-CN" sz="2000" dirty="0" err="1">
                <a:latin typeface="微软雅黑" panose="020B0503020204020204" charset="-122"/>
                <a:ea typeface="微软雅黑" panose="020B0503020204020204" charset="-122"/>
              </a:rPr>
              <a:t>irq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, </a:t>
            </a:r>
            <a:r>
              <a:rPr lang="en-US" altLang="zh-CN" sz="2000" dirty="0" err="1">
                <a:latin typeface="微软雅黑" panose="020B0503020204020204" charset="-122"/>
                <a:ea typeface="微软雅黑" panose="020B0503020204020204" charset="-122"/>
              </a:rPr>
              <a:t>softirq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, …)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所占的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CPU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时间比例等。</a:t>
            </a:r>
            <a:endParaRPr lang="en-US" altLang="zh-CN" sz="20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010" y="2705160"/>
            <a:ext cx="10069078" cy="2961948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838003" y="5803462"/>
            <a:ext cx="1022656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性能：在正常状态下每秒钟产生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2000~6000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个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eBPF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调用，按每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eBPF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调用消耗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3us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来计算，总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BPF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时间占用不超过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</a:rPr>
              <a:t>2%.</a:t>
            </a:r>
            <a:endParaRPr lang="zh-CN" altLang="en-US" sz="20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" name="标题 1"/>
          <p:cNvSpPr>
            <a:spLocks noGrp="1"/>
          </p:cNvSpPr>
          <p:nvPr/>
        </p:nvSpPr>
        <p:spPr>
          <a:xfrm>
            <a:off x="979170" y="11430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2">
                    <a:lumMod val="75000"/>
                  </a:schemeClr>
                </a:solidFill>
                <a:latin typeface="Source Han Sans CN Bold" panose="020B0500000000000000" pitchFamily="34" charset="-128"/>
                <a:ea typeface="Source Han Sans CN Bold" panose="020B0500000000000000" pitchFamily="34" charset="-128"/>
                <a:cs typeface="+mj-cs"/>
              </a:defRPr>
            </a:lvl1pPr>
          </a:lstStyle>
          <a:p>
            <a:r>
              <a:rPr lang="en-US" altLang="zh-CN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+mn-cs"/>
              </a:rPr>
              <a:t>进程画像</a:t>
            </a:r>
            <a:endParaRPr kumimoji="1" lang="zh-CN" altLang="en-US" sz="320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567559" y="1208667"/>
            <a:ext cx="10510344" cy="26149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buFont typeface="Arial" panose="020B0604020202020204" pitchFamily="34" charset="0"/>
              <a:buNone/>
            </a:pPr>
            <a:r>
              <a:rPr lang="en-US" altLang="zh-CN" sz="2400" dirty="0" err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2. </a:t>
            </a:r>
            <a:r>
              <a:rPr lang="zh-CN" altLang="en-US" sz="2400" dirty="0" err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单进程调度画像</a:t>
            </a:r>
            <a:endParaRPr lang="en-US" altLang="zh-CN" sz="2400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针对</a:t>
            </a:r>
            <a:r>
              <a:rPr lang="zh-CN" altLang="en-US" sz="2000" b="1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某个特定进程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，记录其运行状态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(</a:t>
            </a:r>
            <a:r>
              <a:rPr lang="en-US" altLang="zh-CN" sz="2000" dirty="0" err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runTime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)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、睡眠状态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(</a:t>
            </a:r>
            <a:r>
              <a:rPr lang="en-US" altLang="zh-CN" sz="2000" dirty="0" err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sleepTime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)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、等待状态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(</a:t>
            </a:r>
            <a:r>
              <a:rPr lang="en-US" altLang="zh-CN" sz="2000" dirty="0" err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waitTime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)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的</a:t>
            </a:r>
            <a:r>
              <a:rPr lang="zh-CN" altLang="en-US" sz="2000" b="1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时间占比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，并分析其调度特征。等待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时间与运行时间的比值越小，说明进程平均等待时间短，</a:t>
            </a:r>
            <a:r>
              <a:rPr lang="zh-CN" altLang="en-US" sz="2000" b="1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响应性好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，同时当前负载较低。</a:t>
            </a:r>
            <a:endParaRPr lang="en-US" altLang="zh-CN" sz="20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0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一般进程有这样的状态变化：运行一段时间、睡眠、再运行一段时间，如此往复。因此采用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runtime, </a:t>
            </a:r>
            <a:r>
              <a:rPr lang="en-US" altLang="zh-CN" sz="2000" dirty="0" err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runslice</a:t>
            </a:r>
            <a:r>
              <a:rPr lang="en-US" altLang="zh-CN" sz="20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, </a:t>
            </a:r>
            <a:r>
              <a:rPr lang="en-US" altLang="zh-CN" sz="2000" dirty="0" err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runCount</a:t>
            </a: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来描述进程的这种间断响应特征，从而可以评估进程的响应性。</a:t>
            </a:r>
            <a:endParaRPr lang="en-US" altLang="zh-CN" sz="20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24450" y="4231166"/>
            <a:ext cx="9396274" cy="1859441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5921221" y="4197511"/>
            <a:ext cx="1072055" cy="187690"/>
          </a:xfrm>
          <a:prstGeom prst="rect">
            <a:avLst/>
          </a:prstGeom>
          <a:noFill/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5885192" y="385151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dirty="0"/>
              <a:t>睡眠时间</a:t>
            </a:r>
            <a:endParaRPr lang="zh-CN" altLang="en-US" dirty="0"/>
          </a:p>
        </p:txBody>
      </p:sp>
      <p:sp>
        <p:nvSpPr>
          <p:cNvPr id="24" name="矩形 23"/>
          <p:cNvSpPr/>
          <p:nvPr/>
        </p:nvSpPr>
        <p:spPr>
          <a:xfrm>
            <a:off x="6993276" y="4197511"/>
            <a:ext cx="1072055" cy="187690"/>
          </a:xfrm>
          <a:prstGeom prst="rect">
            <a:avLst/>
          </a:prstGeom>
          <a:noFill/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5" name="文本框 24"/>
          <p:cNvSpPr txBox="1"/>
          <p:nvPr/>
        </p:nvSpPr>
        <p:spPr>
          <a:xfrm>
            <a:off x="6865866" y="385182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dirty="0"/>
              <a:t>运行时间</a:t>
            </a:r>
            <a:endParaRPr lang="zh-CN" altLang="en-US" dirty="0"/>
          </a:p>
        </p:txBody>
      </p:sp>
      <p:sp>
        <p:nvSpPr>
          <p:cNvPr id="26" name="矩形 25"/>
          <p:cNvSpPr/>
          <p:nvPr/>
        </p:nvSpPr>
        <p:spPr>
          <a:xfrm>
            <a:off x="8048676" y="4197511"/>
            <a:ext cx="1072055" cy="187690"/>
          </a:xfrm>
          <a:prstGeom prst="rect">
            <a:avLst/>
          </a:prstGeom>
          <a:noFill/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/>
        </p:nvSpPr>
        <p:spPr>
          <a:xfrm>
            <a:off x="7915061" y="3861576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dirty="0"/>
              <a:t>运行时间片</a:t>
            </a:r>
            <a:endParaRPr lang="zh-CN" altLang="en-US" dirty="0"/>
          </a:p>
        </p:txBody>
      </p:sp>
      <p:sp>
        <p:nvSpPr>
          <p:cNvPr id="28" name="矩形 27"/>
          <p:cNvSpPr/>
          <p:nvPr/>
        </p:nvSpPr>
        <p:spPr>
          <a:xfrm>
            <a:off x="9136071" y="4197511"/>
            <a:ext cx="1072055" cy="187690"/>
          </a:xfrm>
          <a:prstGeom prst="rect">
            <a:avLst/>
          </a:prstGeom>
          <a:noFill/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9" name="文本框 28"/>
          <p:cNvSpPr txBox="1"/>
          <p:nvPr/>
        </p:nvSpPr>
        <p:spPr>
          <a:xfrm>
            <a:off x="9120555" y="3853183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dirty="0"/>
              <a:t>单次运行时间片数</a:t>
            </a:r>
            <a:endParaRPr lang="zh-CN" altLang="en-US" dirty="0"/>
          </a:p>
        </p:txBody>
      </p:sp>
      <p:sp>
        <p:nvSpPr>
          <p:cNvPr id="12" name="标题 1"/>
          <p:cNvSpPr>
            <a:spLocks noGrp="1"/>
          </p:cNvSpPr>
          <p:nvPr/>
        </p:nvSpPr>
        <p:spPr>
          <a:xfrm>
            <a:off x="979170" y="11430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2">
                    <a:lumMod val="75000"/>
                  </a:schemeClr>
                </a:solidFill>
                <a:latin typeface="Source Han Sans CN Bold" panose="020B0500000000000000" pitchFamily="34" charset="-128"/>
                <a:ea typeface="Source Han Sans CN Bold" panose="020B0500000000000000" pitchFamily="34" charset="-128"/>
                <a:cs typeface="+mj-cs"/>
              </a:defRPr>
            </a:lvl1pPr>
          </a:lstStyle>
          <a:p>
            <a:r>
              <a:rPr lang="en-US" altLang="zh-CN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+mn-cs"/>
              </a:rPr>
              <a:t>进程画像</a:t>
            </a:r>
            <a:endParaRPr kumimoji="1" lang="zh-CN" altLang="en-US" sz="320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567559" y="1208667"/>
            <a:ext cx="10510344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buFont typeface="Arial" panose="020B0604020202020204" pitchFamily="34" charset="0"/>
              <a:buNone/>
            </a:pPr>
            <a:r>
              <a:rPr lang="en-US" altLang="zh-CN" sz="2400" dirty="0" err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3. </a:t>
            </a:r>
            <a:r>
              <a:rPr lang="zh-CN" altLang="en-US" sz="2400" dirty="0" err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单进程</a:t>
            </a:r>
            <a:r>
              <a:rPr lang="zh-CN" altLang="en-US" sz="2400" dirty="0" err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生命周期画像</a:t>
            </a:r>
            <a:endParaRPr lang="en-US" altLang="zh-CN" sz="2400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sz="2000">
                <a:latin typeface="微软雅黑" panose="020B0503020204020204" charset="-122"/>
                <a:ea typeface="微软雅黑" panose="020B0503020204020204" charset="-122"/>
                <a:sym typeface="+mn-ea"/>
              </a:rPr>
              <a:t>针对某个进程，绘制其状态变化图，在图中标注出睡眠以及唤醒的相关信息，即进程的生命周期</a:t>
            </a:r>
            <a:r>
              <a:rPr lang="zh-CN" sz="2000">
                <a:latin typeface="微软雅黑" panose="020B0503020204020204" charset="-122"/>
                <a:ea typeface="微软雅黑" panose="020B0503020204020204" charset="-122"/>
                <a:sym typeface="+mn-ea"/>
              </a:rPr>
              <a:t>画像</a:t>
            </a:r>
            <a:r>
              <a:rPr sz="2000">
                <a:latin typeface="微软雅黑" panose="020B0503020204020204" charset="-122"/>
                <a:ea typeface="微软雅黑" panose="020B0503020204020204" charset="-122"/>
                <a:sym typeface="+mn-ea"/>
              </a:rPr>
              <a:t>。</a:t>
            </a:r>
            <a:endParaRPr lang="en-US" altLang="zh-CN" sz="20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6067" y="2388133"/>
            <a:ext cx="10422055" cy="1706227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3679825" y="4130675"/>
            <a:ext cx="43751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dirty="0"/>
              <a:t>只记录进程的运行和停止的生命周期</a:t>
            </a:r>
            <a:r>
              <a:rPr lang="zh-CN" altLang="en-US" dirty="0"/>
              <a:t>画像</a:t>
            </a:r>
            <a:endParaRPr lang="zh-CN" altLang="en-US" dirty="0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955" y="4535805"/>
            <a:ext cx="10422890" cy="1743075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3440430" y="6351270"/>
            <a:ext cx="53117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dirty="0"/>
              <a:t>加入睡眠及睡眠原因、唤醒者等后的生命周期</a:t>
            </a:r>
            <a:r>
              <a:rPr lang="zh-CN" altLang="en-US" dirty="0"/>
              <a:t>画像</a:t>
            </a:r>
            <a:endParaRPr lang="zh-CN" altLang="en-US" dirty="0"/>
          </a:p>
        </p:txBody>
      </p:sp>
      <p:sp>
        <p:nvSpPr>
          <p:cNvPr id="12" name="标题 1"/>
          <p:cNvSpPr>
            <a:spLocks noGrp="1"/>
          </p:cNvSpPr>
          <p:nvPr/>
        </p:nvSpPr>
        <p:spPr>
          <a:xfrm>
            <a:off x="979170" y="11430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2">
                    <a:lumMod val="75000"/>
                  </a:schemeClr>
                </a:solidFill>
                <a:latin typeface="Source Han Sans CN Bold" panose="020B0500000000000000" pitchFamily="34" charset="-128"/>
                <a:ea typeface="Source Han Sans CN Bold" panose="020B0500000000000000" pitchFamily="34" charset="-128"/>
                <a:cs typeface="+mj-cs"/>
              </a:defRPr>
            </a:lvl1pPr>
          </a:lstStyle>
          <a:p>
            <a:r>
              <a:rPr lang="en-US" altLang="zh-CN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+mn-cs"/>
              </a:rPr>
              <a:t>进程画像</a:t>
            </a:r>
            <a:endParaRPr kumimoji="1" lang="en-US" altLang="zh-CN" sz="3200" dirty="0" err="1">
              <a:solidFill>
                <a:schemeClr val="tx1">
                  <a:lumMod val="75000"/>
                  <a:lumOff val="25000"/>
                </a:schemeClr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cs typeface="+mn-c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/>
        </p:nvSpPr>
        <p:spPr>
          <a:xfrm>
            <a:off x="3256915" y="2644775"/>
            <a:ext cx="10515600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2">
                    <a:lumMod val="75000"/>
                  </a:schemeClr>
                </a:solidFill>
                <a:latin typeface="Source Han Sans CN Bold" panose="020B0500000000000000" pitchFamily="34" charset="-128"/>
                <a:ea typeface="Source Han Sans CN Bold" panose="020B0500000000000000" pitchFamily="34" charset="-128"/>
                <a:cs typeface="+mj-cs"/>
              </a:defRPr>
            </a:lvl1pPr>
          </a:lstStyle>
          <a:p>
            <a:r>
              <a:rPr lang="en-US" altLang="zh-CN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+mn-cs"/>
              </a:rPr>
              <a:t>基于eBPF的DNS Cache实现</a:t>
            </a:r>
            <a:endParaRPr kumimoji="1" lang="zh-CN" altLang="en-US" sz="3200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/>
        </p:nvSpPr>
        <p:spPr>
          <a:xfrm>
            <a:off x="838200" y="263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2">
                    <a:lumMod val="75000"/>
                  </a:schemeClr>
                </a:solidFill>
                <a:latin typeface="Source Han Sans CN Bold" panose="020B0500000000000000" pitchFamily="34" charset="-128"/>
                <a:ea typeface="Source Han Sans CN Bold" panose="020B0500000000000000" pitchFamily="34" charset="-128"/>
                <a:cs typeface="+mj-cs"/>
              </a:defRPr>
            </a:lvl1pPr>
          </a:lstStyle>
          <a:p>
            <a:r>
              <a:rPr lang="en-US" altLang="zh-CN" sz="3200" b="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+mn-cs"/>
                <a:sym typeface="+mn-ea"/>
              </a:rPr>
              <a:t>基于eBPF的DNS Cache实现</a:t>
            </a:r>
            <a:endParaRPr kumimoji="1" lang="zh-CN" altLang="en-US" sz="3200" dirty="0"/>
          </a:p>
        </p:txBody>
      </p:sp>
      <p:sp>
        <p:nvSpPr>
          <p:cNvPr id="3" name="文本框 2"/>
          <p:cNvSpPr txBox="1"/>
          <p:nvPr/>
        </p:nvSpPr>
        <p:spPr>
          <a:xfrm>
            <a:off x="838200" y="1395730"/>
            <a:ext cx="47948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buFont typeface="Arial" panose="020B0604020202020204" pitchFamily="34" charset="0"/>
              <a:buNone/>
            </a:pPr>
            <a:r>
              <a:rPr sz="2400" dirty="0" err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适合容器场景及 IPv4 网络</a:t>
            </a:r>
            <a:endParaRPr sz="2400" dirty="0" err="1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5" name="图片 4" descr="截屏2022-11-10 20.26.1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99030" y="2049780"/>
            <a:ext cx="7393940" cy="431419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/>
        </p:nvSpPr>
        <p:spPr>
          <a:xfrm>
            <a:off x="2911475" y="2686685"/>
            <a:ext cx="10515600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2">
                    <a:lumMod val="75000"/>
                  </a:schemeClr>
                </a:solidFill>
                <a:latin typeface="Source Han Sans CN Bold" panose="020B0500000000000000" pitchFamily="34" charset="-128"/>
                <a:ea typeface="Source Han Sans CN Bold" panose="020B0500000000000000" pitchFamily="34" charset="-128"/>
                <a:cs typeface="+mj-cs"/>
              </a:defRPr>
            </a:lvl1pPr>
          </a:lstStyle>
          <a:p>
            <a:r>
              <a:rPr lang="en-US" altLang="zh-CN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+mn-cs"/>
              </a:rPr>
              <a:t>基于eBPF的云原生网络监控工具</a:t>
            </a:r>
            <a:endParaRPr lang="en-US" altLang="zh-CN" sz="3200" dirty="0" err="1">
              <a:solidFill>
                <a:schemeClr val="tx1">
                  <a:lumMod val="75000"/>
                  <a:lumOff val="25000"/>
                </a:schemeClr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cs typeface="+mn-c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圆角矩形 106"/>
          <p:cNvSpPr/>
          <p:nvPr/>
        </p:nvSpPr>
        <p:spPr>
          <a:xfrm>
            <a:off x="6759575" y="3444240"/>
            <a:ext cx="1715135" cy="2431415"/>
          </a:xfrm>
          <a:prstGeom prst="roundRect">
            <a:avLst>
              <a:gd name="adj" fmla="val 12408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5800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75" name="圆角矩形 74"/>
          <p:cNvSpPr/>
          <p:nvPr/>
        </p:nvSpPr>
        <p:spPr>
          <a:xfrm>
            <a:off x="5222875" y="1460500"/>
            <a:ext cx="1484630" cy="53213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0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Service</a:t>
            </a:r>
            <a:endParaRPr lang="en-US" altLang="zh-CN" sz="2000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pic>
        <p:nvPicPr>
          <p:cNvPr id="85" name="内容占位符 8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 rot="12296438">
            <a:off x="6408420" y="1567180"/>
            <a:ext cx="336550" cy="336550"/>
          </a:xfrm>
          <a:prstGeom prst="rect">
            <a:avLst/>
          </a:prstGeom>
          <a:noFill/>
          <a:effectLst/>
        </p:spPr>
      </p:pic>
      <p:pic>
        <p:nvPicPr>
          <p:cNvPr id="30" name="图形 29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82087" y="260318"/>
            <a:ext cx="847725" cy="42862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812" b="15973"/>
          <a:stretch>
            <a:fillRect/>
          </a:stretch>
        </p:blipFill>
        <p:spPr>
          <a:xfrm flipH="1">
            <a:off x="-1293102" y="184729"/>
            <a:ext cx="4673600" cy="144767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214173" y="271107"/>
            <a:ext cx="2901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首届中国</a:t>
            </a:r>
            <a:r>
              <a:rPr lang="en-US" altLang="zh-CN" b="1" spc="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eBPF</a:t>
            </a:r>
            <a:r>
              <a:rPr lang="zh-CN" altLang="en-US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研讨会</a:t>
            </a:r>
            <a:endParaRPr lang="zh-CN" altLang="en-US" b="1" spc="300" dirty="0">
              <a:solidFill>
                <a:schemeClr val="tx1">
                  <a:lumMod val="75000"/>
                  <a:lumOff val="25000"/>
                </a:schemeClr>
              </a:solidFill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pic>
        <p:nvPicPr>
          <p:cNvPr id="21" name="图形 20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634662" y="5114541"/>
            <a:ext cx="1409700" cy="1162050"/>
          </a:xfrm>
          <a:prstGeom prst="rect">
            <a:avLst/>
          </a:prstGeom>
        </p:spPr>
      </p:pic>
      <p:pic>
        <p:nvPicPr>
          <p:cNvPr id="24" name="图形 23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474076" y="5743575"/>
            <a:ext cx="3590924" cy="1104900"/>
          </a:xfrm>
          <a:prstGeom prst="rect">
            <a:avLst/>
          </a:prstGeom>
        </p:spPr>
      </p:pic>
      <p:pic>
        <p:nvPicPr>
          <p:cNvPr id="26" name="图形 25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163178" y="667896"/>
            <a:ext cx="2901822" cy="304800"/>
          </a:xfrm>
          <a:prstGeom prst="rect">
            <a:avLst/>
          </a:prstGeom>
        </p:spPr>
      </p:pic>
      <p:pic>
        <p:nvPicPr>
          <p:cNvPr id="28" name="图形 27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863387" y="153162"/>
            <a:ext cx="180975" cy="180975"/>
          </a:xfrm>
          <a:prstGeom prst="rect">
            <a:avLst/>
          </a:prstGeom>
        </p:spPr>
      </p:pic>
      <p:pic>
        <p:nvPicPr>
          <p:cNvPr id="38" name="图形 37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-19927" y="5734050"/>
            <a:ext cx="6800850" cy="1123950"/>
          </a:xfrm>
          <a:prstGeom prst="rect">
            <a:avLst/>
          </a:prstGeom>
        </p:spPr>
      </p:pic>
      <p:cxnSp>
        <p:nvCxnSpPr>
          <p:cNvPr id="2" name="直接连接符 1"/>
          <p:cNvCxnSpPr/>
          <p:nvPr/>
        </p:nvCxnSpPr>
        <p:spPr>
          <a:xfrm>
            <a:off x="4794885" y="1420495"/>
            <a:ext cx="0" cy="4563745"/>
          </a:xfrm>
          <a:prstGeom prst="line">
            <a:avLst/>
          </a:prstGeom>
          <a:ln w="38100" cmpd="sng">
            <a:solidFill>
              <a:srgbClr val="F8B2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圆角矩形 3"/>
          <p:cNvSpPr/>
          <p:nvPr/>
        </p:nvSpPr>
        <p:spPr>
          <a:xfrm>
            <a:off x="369570" y="1519555"/>
            <a:ext cx="4067175" cy="422910"/>
          </a:xfrm>
          <a:prstGeom prst="roundRect">
            <a:avLst>
              <a:gd name="adj" fmla="val 50000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4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能力</a:t>
            </a:r>
            <a:endParaRPr lang="zh-CN" altLang="en-US" sz="2400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369570" y="2631440"/>
            <a:ext cx="4066540" cy="422910"/>
          </a:xfrm>
          <a:prstGeom prst="roundRect">
            <a:avLst>
              <a:gd name="adj" fmla="val 50000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4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资源识别</a:t>
            </a:r>
            <a:endParaRPr lang="zh-CN" altLang="en-US" sz="2400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369570" y="4267200"/>
            <a:ext cx="4066540" cy="422910"/>
          </a:xfrm>
          <a:prstGeom prst="roundRect">
            <a:avLst>
              <a:gd name="adj" fmla="val 50000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24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数据</a:t>
            </a:r>
            <a:r>
              <a:rPr lang="en-US" altLang="zh-CN" sz="24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/</a:t>
            </a:r>
            <a:r>
              <a:rPr lang="zh-CN" altLang="en-US" sz="24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资源</a:t>
            </a:r>
            <a:r>
              <a:rPr lang="zh-CN" altLang="en-US" sz="24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捕获</a:t>
            </a:r>
            <a:endParaRPr lang="zh-CN" altLang="en-US" sz="2400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314960" y="2127885"/>
            <a:ext cx="1028700" cy="381635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0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Health</a:t>
            </a:r>
            <a:endParaRPr lang="en-US" altLang="zh-CN" sz="2000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335915" y="3195320"/>
            <a:ext cx="1389380" cy="381635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0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Container</a:t>
            </a:r>
            <a:endParaRPr lang="en-US" altLang="zh-CN" sz="2000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35" name="圆角矩形 34"/>
          <p:cNvSpPr/>
          <p:nvPr/>
        </p:nvSpPr>
        <p:spPr>
          <a:xfrm>
            <a:off x="1428750" y="2129155"/>
            <a:ext cx="1624965" cy="381635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Performance</a:t>
            </a:r>
            <a:endParaRPr lang="en-US" altLang="zh-CN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36" name="圆角矩形 35"/>
          <p:cNvSpPr/>
          <p:nvPr/>
        </p:nvSpPr>
        <p:spPr>
          <a:xfrm>
            <a:off x="3106420" y="2134870"/>
            <a:ext cx="1302385" cy="381635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0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Security</a:t>
            </a:r>
            <a:endParaRPr lang="en-US" altLang="zh-CN" sz="2000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37" name="圆角矩形 36"/>
          <p:cNvSpPr/>
          <p:nvPr/>
        </p:nvSpPr>
        <p:spPr>
          <a:xfrm>
            <a:off x="1959610" y="3195320"/>
            <a:ext cx="865505" cy="381635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0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Pod</a:t>
            </a:r>
            <a:endParaRPr lang="en-US" altLang="zh-CN" sz="2000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40" name="圆角矩形 39"/>
          <p:cNvSpPr/>
          <p:nvPr/>
        </p:nvSpPr>
        <p:spPr>
          <a:xfrm>
            <a:off x="2990215" y="3176270"/>
            <a:ext cx="1418590" cy="381635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0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Protocol</a:t>
            </a:r>
            <a:endParaRPr lang="en-US" altLang="zh-CN" sz="2000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66" name="圆角矩形 65"/>
          <p:cNvSpPr/>
          <p:nvPr/>
        </p:nvSpPr>
        <p:spPr>
          <a:xfrm>
            <a:off x="334010" y="3726815"/>
            <a:ext cx="1624965" cy="381635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Service Map</a:t>
            </a:r>
            <a:endParaRPr lang="en-US" altLang="zh-CN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67" name="圆角矩形 66"/>
          <p:cNvSpPr/>
          <p:nvPr/>
        </p:nvSpPr>
        <p:spPr>
          <a:xfrm>
            <a:off x="2238375" y="3724275"/>
            <a:ext cx="974090" cy="381635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0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VM</a:t>
            </a:r>
            <a:endParaRPr lang="en-US" altLang="zh-CN" sz="2000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68" name="圆角矩形 67"/>
          <p:cNvSpPr/>
          <p:nvPr/>
        </p:nvSpPr>
        <p:spPr>
          <a:xfrm>
            <a:off x="3444240" y="3722370"/>
            <a:ext cx="961390" cy="381635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0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KVM</a:t>
            </a:r>
            <a:endParaRPr lang="en-US" altLang="zh-CN" sz="2000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69" name="圆角矩形 68"/>
          <p:cNvSpPr/>
          <p:nvPr/>
        </p:nvSpPr>
        <p:spPr>
          <a:xfrm>
            <a:off x="393700" y="4843780"/>
            <a:ext cx="787400" cy="381635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0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PID</a:t>
            </a:r>
            <a:endParaRPr lang="en-US" altLang="zh-CN" sz="2000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70" name="圆角矩形 69"/>
          <p:cNvSpPr/>
          <p:nvPr/>
        </p:nvSpPr>
        <p:spPr>
          <a:xfrm>
            <a:off x="1329055" y="4854575"/>
            <a:ext cx="1151890" cy="381635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0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C</a:t>
            </a:r>
            <a:r>
              <a:rPr lang="en-US" altLang="zh-CN" sz="20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group</a:t>
            </a:r>
            <a:endParaRPr lang="en-US" altLang="zh-CN" sz="2000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71" name="圆角矩形 70"/>
          <p:cNvSpPr/>
          <p:nvPr/>
        </p:nvSpPr>
        <p:spPr>
          <a:xfrm>
            <a:off x="2696210" y="4836160"/>
            <a:ext cx="1716405" cy="381635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0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Namespace</a:t>
            </a:r>
            <a:endParaRPr lang="en-US" altLang="zh-CN" sz="2000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72" name="圆角矩形 71"/>
          <p:cNvSpPr/>
          <p:nvPr/>
        </p:nvSpPr>
        <p:spPr>
          <a:xfrm>
            <a:off x="404495" y="5438775"/>
            <a:ext cx="775970" cy="381635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0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Fd</a:t>
            </a:r>
            <a:endParaRPr lang="en-US" altLang="zh-CN" sz="2000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73" name="圆角矩形 72"/>
          <p:cNvSpPr/>
          <p:nvPr/>
        </p:nvSpPr>
        <p:spPr>
          <a:xfrm>
            <a:off x="1329690" y="5448300"/>
            <a:ext cx="1151255" cy="381635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Address</a:t>
            </a:r>
            <a:endParaRPr lang="en-US" altLang="zh-CN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74" name="圆角矩形 73"/>
          <p:cNvSpPr/>
          <p:nvPr/>
        </p:nvSpPr>
        <p:spPr>
          <a:xfrm>
            <a:off x="2695575" y="5466080"/>
            <a:ext cx="1709420" cy="381635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0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Sys</a:t>
            </a:r>
            <a:r>
              <a:rPr lang="en-US" altLang="zh-CN" sz="20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call</a:t>
            </a:r>
            <a:endParaRPr lang="en-US" altLang="zh-CN" sz="2000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76" name="圆角矩形 75"/>
          <p:cNvSpPr/>
          <p:nvPr/>
        </p:nvSpPr>
        <p:spPr>
          <a:xfrm>
            <a:off x="5222875" y="2230755"/>
            <a:ext cx="5754370" cy="39116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0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Library</a:t>
            </a:r>
            <a:endParaRPr lang="en-US" altLang="zh-CN" sz="2000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77" name="圆角矩形 76"/>
          <p:cNvSpPr/>
          <p:nvPr/>
        </p:nvSpPr>
        <p:spPr>
          <a:xfrm>
            <a:off x="5222875" y="2860040"/>
            <a:ext cx="5754370" cy="39116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0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Syscall</a:t>
            </a:r>
            <a:endParaRPr lang="en-US" altLang="zh-CN" sz="2000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78" name="圆角矩形 77"/>
          <p:cNvSpPr/>
          <p:nvPr/>
        </p:nvSpPr>
        <p:spPr>
          <a:xfrm>
            <a:off x="5222875" y="3620135"/>
            <a:ext cx="1355725" cy="39116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0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CPU</a:t>
            </a:r>
            <a:endParaRPr lang="en-US" altLang="zh-CN" sz="2000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79" name="圆角矩形 78"/>
          <p:cNvSpPr/>
          <p:nvPr/>
        </p:nvSpPr>
        <p:spPr>
          <a:xfrm>
            <a:off x="6859905" y="3629025"/>
            <a:ext cx="1400810" cy="39116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0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Socket</a:t>
            </a:r>
            <a:endParaRPr lang="en-US" altLang="zh-CN" sz="2000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81" name="圆柱形 80"/>
          <p:cNvSpPr/>
          <p:nvPr/>
        </p:nvSpPr>
        <p:spPr>
          <a:xfrm>
            <a:off x="8740775" y="3520440"/>
            <a:ext cx="2200275" cy="803910"/>
          </a:xfrm>
          <a:prstGeom prst="can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0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eBPF Maps</a:t>
            </a:r>
            <a:endParaRPr lang="en-US" altLang="zh-CN" sz="2000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82" name="圆角矩形 81"/>
          <p:cNvSpPr/>
          <p:nvPr/>
        </p:nvSpPr>
        <p:spPr>
          <a:xfrm>
            <a:off x="8740775" y="4445000"/>
            <a:ext cx="2201545" cy="57658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0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Protocol</a:t>
            </a:r>
            <a:endParaRPr lang="en-US" altLang="zh-CN" sz="2000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  <a:p>
            <a:pPr algn="ctr"/>
            <a:r>
              <a:rPr lang="en-US" altLang="zh-CN" sz="20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Parsers</a:t>
            </a:r>
            <a:endParaRPr lang="en-US" altLang="zh-CN" sz="2000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83" name="圆角矩形 82"/>
          <p:cNvSpPr/>
          <p:nvPr/>
        </p:nvSpPr>
        <p:spPr>
          <a:xfrm>
            <a:off x="8739505" y="5190490"/>
            <a:ext cx="1190625" cy="605155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0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eBPF</a:t>
            </a:r>
            <a:endParaRPr lang="en-US" altLang="zh-CN" sz="2000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  <a:p>
            <a:pPr algn="ctr"/>
            <a:r>
              <a:rPr lang="en-US" altLang="zh-CN" sz="16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collector</a:t>
            </a:r>
            <a:endParaRPr lang="en-US" altLang="zh-CN" sz="1600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84" name="圆角矩形 83"/>
          <p:cNvSpPr/>
          <p:nvPr/>
        </p:nvSpPr>
        <p:spPr>
          <a:xfrm>
            <a:off x="10079990" y="5189855"/>
            <a:ext cx="861060" cy="56515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6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Kernel</a:t>
            </a:r>
            <a:endParaRPr lang="en-US" altLang="zh-CN" sz="1600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  <a:p>
            <a:pPr algn="ctr"/>
            <a:r>
              <a:rPr lang="en-US" altLang="zh-CN" sz="16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data</a:t>
            </a:r>
            <a:endParaRPr lang="en-US" altLang="zh-CN" sz="1600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88" name="圆角矩形 87"/>
          <p:cNvSpPr/>
          <p:nvPr/>
        </p:nvSpPr>
        <p:spPr>
          <a:xfrm>
            <a:off x="6842125" y="1460500"/>
            <a:ext cx="1295400" cy="53213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0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Monitor</a:t>
            </a:r>
            <a:endParaRPr lang="en-US" altLang="zh-CN" sz="2000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89" name="圆角矩形 88"/>
          <p:cNvSpPr/>
          <p:nvPr/>
        </p:nvSpPr>
        <p:spPr>
          <a:xfrm>
            <a:off x="8260080" y="1460500"/>
            <a:ext cx="1421765" cy="53213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Scheduler</a:t>
            </a:r>
            <a:endParaRPr lang="en-US" altLang="zh-CN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90" name="圆角矩形 89"/>
          <p:cNvSpPr/>
          <p:nvPr/>
        </p:nvSpPr>
        <p:spPr>
          <a:xfrm>
            <a:off x="9822180" y="1464945"/>
            <a:ext cx="1155065" cy="53213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daemon</a:t>
            </a:r>
            <a:endParaRPr lang="en-US" altLang="zh-CN" sz="2000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99" name="圆角矩形 98"/>
          <p:cNvSpPr/>
          <p:nvPr/>
        </p:nvSpPr>
        <p:spPr>
          <a:xfrm>
            <a:off x="5222875" y="4226560"/>
            <a:ext cx="1355725" cy="39116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0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Mem</a:t>
            </a:r>
            <a:endParaRPr lang="en-US" altLang="zh-CN" sz="2000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100" name="圆角矩形 99"/>
          <p:cNvSpPr/>
          <p:nvPr/>
        </p:nvSpPr>
        <p:spPr>
          <a:xfrm>
            <a:off x="6859905" y="4235450"/>
            <a:ext cx="1400810" cy="39116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0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Tcp</a:t>
            </a:r>
            <a:endParaRPr lang="en-US" altLang="zh-CN" sz="2000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101" name="圆角矩形 100"/>
          <p:cNvSpPr/>
          <p:nvPr/>
        </p:nvSpPr>
        <p:spPr>
          <a:xfrm>
            <a:off x="5222875" y="4820920"/>
            <a:ext cx="1355725" cy="39116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0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VFS</a:t>
            </a:r>
            <a:endParaRPr lang="en-US" altLang="zh-CN" sz="2000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102" name="圆角矩形 101"/>
          <p:cNvSpPr/>
          <p:nvPr/>
        </p:nvSpPr>
        <p:spPr>
          <a:xfrm>
            <a:off x="6859905" y="4829810"/>
            <a:ext cx="1400810" cy="39116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0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IP</a:t>
            </a:r>
            <a:endParaRPr lang="en-US" altLang="zh-CN" sz="2000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103" name="圆角矩形 102"/>
          <p:cNvSpPr/>
          <p:nvPr/>
        </p:nvSpPr>
        <p:spPr>
          <a:xfrm>
            <a:off x="5222875" y="5395595"/>
            <a:ext cx="1355725" cy="39116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0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Disk</a:t>
            </a:r>
            <a:endParaRPr lang="en-US" altLang="zh-CN" sz="2000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104" name="圆角矩形 103"/>
          <p:cNvSpPr/>
          <p:nvPr/>
        </p:nvSpPr>
        <p:spPr>
          <a:xfrm>
            <a:off x="6859905" y="5404485"/>
            <a:ext cx="1400810" cy="39116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000" dirty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XDP</a:t>
            </a:r>
            <a:endParaRPr lang="en-US" altLang="zh-CN" sz="2000" dirty="0"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pic>
        <p:nvPicPr>
          <p:cNvPr id="105" name="内容占位符 8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12296438">
            <a:off x="7931785" y="4848225"/>
            <a:ext cx="336550" cy="336550"/>
          </a:xfrm>
          <a:prstGeom prst="rect">
            <a:avLst/>
          </a:prstGeom>
          <a:noFill/>
          <a:effectLst/>
        </p:spPr>
      </p:pic>
      <p:pic>
        <p:nvPicPr>
          <p:cNvPr id="108" name="内容占位符 8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12296438">
            <a:off x="6186805" y="3672840"/>
            <a:ext cx="336550" cy="336550"/>
          </a:xfrm>
          <a:prstGeom prst="rect">
            <a:avLst/>
          </a:prstGeom>
          <a:noFill/>
          <a:effectLst/>
        </p:spPr>
      </p:pic>
      <p:pic>
        <p:nvPicPr>
          <p:cNvPr id="110" name="内容占位符 8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12296438">
            <a:off x="6186805" y="4281805"/>
            <a:ext cx="336550" cy="336550"/>
          </a:xfrm>
          <a:prstGeom prst="rect">
            <a:avLst/>
          </a:prstGeom>
          <a:noFill/>
          <a:effectLst/>
        </p:spPr>
      </p:pic>
      <p:pic>
        <p:nvPicPr>
          <p:cNvPr id="112" name="内容占位符 8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12296438">
            <a:off x="6186805" y="4885055"/>
            <a:ext cx="336550" cy="336550"/>
          </a:xfrm>
          <a:prstGeom prst="rect">
            <a:avLst/>
          </a:prstGeom>
          <a:noFill/>
          <a:effectLst/>
        </p:spPr>
      </p:pic>
      <p:pic>
        <p:nvPicPr>
          <p:cNvPr id="114" name="内容占位符 8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12296438">
            <a:off x="6186805" y="5450840"/>
            <a:ext cx="336550" cy="336550"/>
          </a:xfrm>
          <a:prstGeom prst="rect">
            <a:avLst/>
          </a:prstGeom>
          <a:noFill/>
          <a:effectLst/>
        </p:spPr>
      </p:pic>
      <p:pic>
        <p:nvPicPr>
          <p:cNvPr id="97" name="内容占位符 8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12296438">
            <a:off x="7931785" y="5431790"/>
            <a:ext cx="336550" cy="336550"/>
          </a:xfrm>
          <a:prstGeom prst="rect">
            <a:avLst/>
          </a:prstGeom>
          <a:noFill/>
          <a:effectLst/>
        </p:spPr>
      </p:pic>
      <p:pic>
        <p:nvPicPr>
          <p:cNvPr id="116" name="内容占位符 8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12296438">
            <a:off x="10585450" y="2915285"/>
            <a:ext cx="336550" cy="336550"/>
          </a:xfrm>
          <a:prstGeom prst="rect">
            <a:avLst/>
          </a:prstGeom>
          <a:noFill/>
          <a:effectLst/>
        </p:spPr>
      </p:pic>
      <p:pic>
        <p:nvPicPr>
          <p:cNvPr id="118" name="内容占位符 8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12296438">
            <a:off x="10585450" y="2258060"/>
            <a:ext cx="336550" cy="336550"/>
          </a:xfrm>
          <a:prstGeom prst="rect">
            <a:avLst/>
          </a:prstGeom>
          <a:noFill/>
          <a:effectLst/>
        </p:spPr>
      </p:pic>
      <p:sp>
        <p:nvSpPr>
          <p:cNvPr id="5" name="标题 1"/>
          <p:cNvSpPr>
            <a:spLocks noGrp="1"/>
          </p:cNvSpPr>
          <p:nvPr/>
        </p:nvSpPr>
        <p:spPr>
          <a:xfrm>
            <a:off x="838200" y="263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2">
                    <a:lumMod val="75000"/>
                  </a:schemeClr>
                </a:solidFill>
                <a:latin typeface="Source Han Sans CN Bold" panose="020B0500000000000000" pitchFamily="34" charset="-128"/>
                <a:ea typeface="Source Han Sans CN Bold" panose="020B0500000000000000" pitchFamily="34" charset="-128"/>
                <a:cs typeface="+mj-cs"/>
              </a:defRPr>
            </a:lvl1pPr>
          </a:lstStyle>
          <a:p>
            <a:r>
              <a:rPr lang="en-US" altLang="zh-CN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+mn-cs"/>
                <a:sym typeface="+mn-ea"/>
              </a:rPr>
              <a:t>基于eBPF的云原生网络监控工具</a:t>
            </a:r>
            <a:endParaRPr kumimoji="1" lang="zh-CN" altLang="en-US" sz="3200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截屏2022-11-10 20.37.4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88025" y="3075940"/>
            <a:ext cx="7161530" cy="3782060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/>
        </p:nvSpPr>
        <p:spPr>
          <a:xfrm>
            <a:off x="838200" y="263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2">
                    <a:lumMod val="75000"/>
                  </a:schemeClr>
                </a:solidFill>
                <a:latin typeface="Source Han Sans CN Bold" panose="020B0500000000000000" pitchFamily="34" charset="-128"/>
                <a:ea typeface="Source Han Sans CN Bold" panose="020B0500000000000000" pitchFamily="34" charset="-128"/>
                <a:cs typeface="+mj-cs"/>
              </a:defRPr>
            </a:lvl1pPr>
          </a:lstStyle>
          <a:p>
            <a:r>
              <a:rPr lang="en-US" altLang="zh-CN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+mn-cs"/>
                <a:sym typeface="+mn-ea"/>
              </a:rPr>
              <a:t>基于eBPF的云原生网络监控工具</a:t>
            </a:r>
            <a:endParaRPr kumimoji="1" lang="zh-CN" altLang="en-US" sz="3200" dirty="0"/>
          </a:p>
        </p:txBody>
      </p:sp>
      <p:pic>
        <p:nvPicPr>
          <p:cNvPr id="6" name="图片 5" descr="dis-trace"/>
          <p:cNvPicPr>
            <a:picLocks noChangeAspect="1"/>
          </p:cNvPicPr>
          <p:nvPr/>
        </p:nvPicPr>
        <p:blipFill>
          <a:blip r:embed="rId2"/>
          <a:srcRect l="2018"/>
          <a:stretch>
            <a:fillRect/>
          </a:stretch>
        </p:blipFill>
        <p:spPr>
          <a:xfrm>
            <a:off x="2528570" y="1478915"/>
            <a:ext cx="6504305" cy="3543300"/>
          </a:xfrm>
          <a:prstGeom prst="rect">
            <a:avLst/>
          </a:prstGeom>
        </p:spPr>
      </p:pic>
      <p:sp>
        <p:nvSpPr>
          <p:cNvPr id="11" name="内容占位符 2"/>
          <p:cNvSpPr>
            <a:spLocks noGrp="1"/>
          </p:cNvSpPr>
          <p:nvPr/>
        </p:nvSpPr>
        <p:spPr>
          <a:xfrm>
            <a:off x="354965" y="1788795"/>
            <a:ext cx="3750310" cy="445262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2">
                    <a:lumMod val="75000"/>
                  </a:schemeClr>
                </a:solidFill>
                <a:latin typeface="Source Han Sans CN Regular" panose="020B0500000000000000" pitchFamily="34" charset="-128"/>
                <a:ea typeface="Source Han Sans CN Regular" panose="020B0500000000000000" pitchFamily="34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2">
                    <a:lumMod val="75000"/>
                  </a:schemeClr>
                </a:solidFill>
                <a:latin typeface="Source Han Sans CN Regular" panose="020B0500000000000000" pitchFamily="34" charset="-128"/>
                <a:ea typeface="Source Han Sans CN Regular" panose="020B0500000000000000" pitchFamily="34" charset="-128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2">
                    <a:lumMod val="75000"/>
                  </a:schemeClr>
                </a:solidFill>
                <a:latin typeface="Source Han Sans CN Regular" panose="020B0500000000000000" pitchFamily="34" charset="-128"/>
                <a:ea typeface="Source Han Sans CN Regular" panose="020B0500000000000000" pitchFamily="34" charset="-128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2">
                    <a:lumMod val="75000"/>
                  </a:schemeClr>
                </a:solidFill>
                <a:latin typeface="Source Han Sans CN Regular" panose="020B0500000000000000" pitchFamily="34" charset="-128"/>
                <a:ea typeface="Source Han Sans CN Regular" panose="020B0500000000000000" pitchFamily="34" charset="-128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2">
                    <a:lumMod val="75000"/>
                  </a:schemeClr>
                </a:solidFill>
                <a:latin typeface="Source Han Sans CN Regular" panose="020B0500000000000000" pitchFamily="34" charset="-128"/>
                <a:ea typeface="Source Han Sans CN Regular" panose="020B0500000000000000" pitchFamily="34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sidecar</a:t>
            </a:r>
            <a:endParaRPr kumimoji="1" lang="en-US" altLang="zh-CN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kumimoji="1"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pod</a:t>
            </a:r>
            <a:endParaRPr kumimoji="1" lang="en-US" altLang="zh-CN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kumimoji="1"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三项目融合</a:t>
            </a:r>
            <a:endParaRPr kumimoji="1" lang="zh-CN" altLang="en-US" dirty="0"/>
          </a:p>
          <a:p>
            <a:endParaRPr kumimoji="1" lang="zh-CN" altLang="en-US" dirty="0"/>
          </a:p>
          <a:p>
            <a:endParaRPr kumimoji="1" lang="zh-CN" alt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684236" y="1742123"/>
            <a:ext cx="8669564" cy="1780133"/>
          </a:xfrm>
        </p:spPr>
        <p:txBody>
          <a:bodyPr/>
          <a:lstStyle/>
          <a:p>
            <a:pPr algn="l">
              <a:buClrTx/>
              <a:buSzTx/>
              <a:buFontTx/>
            </a:pPr>
            <a:r>
              <a:rPr lang="en-US" altLang="zh-CN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+mn-cs"/>
              </a:rPr>
              <a:t>LMP 产学研理念</a:t>
            </a:r>
            <a:endParaRPr lang="en-US" altLang="zh-CN" dirty="0" err="1">
              <a:solidFill>
                <a:schemeClr val="tx1">
                  <a:lumMod val="75000"/>
                  <a:lumOff val="25000"/>
                </a:schemeClr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zh-CN" dirty="0"/>
              <a:t>01</a:t>
            </a:r>
            <a:endParaRPr kumimoji="1" lang="zh-CN" altLang="en-US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/>
        </p:nvSpPr>
        <p:spPr>
          <a:xfrm>
            <a:off x="4444365" y="2766060"/>
            <a:ext cx="3481705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2">
                    <a:lumMod val="75000"/>
                  </a:schemeClr>
                </a:solidFill>
                <a:latin typeface="Source Han Sans CN Bold" panose="020B0500000000000000" pitchFamily="34" charset="-128"/>
                <a:ea typeface="Source Han Sans CN Bold" panose="020B0500000000000000" pitchFamily="34" charset="-128"/>
                <a:cs typeface="+mj-cs"/>
              </a:defRPr>
            </a:lvl1pPr>
          </a:lstStyle>
          <a:p>
            <a:r>
              <a:rPr lang="en-US" altLang="zh-CN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+mn-cs"/>
              </a:rPr>
              <a:t>eBPF初学者环境</a:t>
            </a:r>
            <a:endParaRPr kumimoji="1" lang="zh-CN" altLang="en-US" sz="3200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587375" y="5230495"/>
            <a:ext cx="460121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https://www.bolipi.com/ebpf/index</a:t>
            </a:r>
            <a:endParaRPr lang="zh-CN" altLang="en-US"/>
          </a:p>
        </p:txBody>
      </p:sp>
      <p:pic>
        <p:nvPicPr>
          <p:cNvPr id="8" name="图片 7" descr="601668173670_.pic_h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7375" y="1379220"/>
            <a:ext cx="7287895" cy="3616960"/>
          </a:xfrm>
          <a:prstGeom prst="rect">
            <a:avLst/>
          </a:prstGeom>
        </p:spPr>
      </p:pic>
      <p:pic>
        <p:nvPicPr>
          <p:cNvPr id="10" name="图片 9" descr="611668173682_.pic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4600" y="2586990"/>
            <a:ext cx="6630035" cy="3835400"/>
          </a:xfrm>
          <a:prstGeom prst="rect">
            <a:avLst/>
          </a:prstGeom>
        </p:spPr>
      </p:pic>
      <p:sp>
        <p:nvSpPr>
          <p:cNvPr id="11" name="标题 1"/>
          <p:cNvSpPr>
            <a:spLocks noGrp="1"/>
          </p:cNvSpPr>
          <p:nvPr/>
        </p:nvSpPr>
        <p:spPr>
          <a:xfrm>
            <a:off x="838200" y="263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2">
                    <a:lumMod val="75000"/>
                  </a:schemeClr>
                </a:solidFill>
                <a:latin typeface="Source Han Sans CN Bold" panose="020B0500000000000000" pitchFamily="34" charset="-128"/>
                <a:ea typeface="Source Han Sans CN Bold" panose="020B0500000000000000" pitchFamily="34" charset="-128"/>
                <a:cs typeface="+mj-cs"/>
              </a:defRPr>
            </a:lvl1pPr>
          </a:lstStyle>
          <a:p>
            <a:r>
              <a:rPr lang="en-US" altLang="zh-CN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+mn-cs"/>
                <a:sym typeface="+mn-ea"/>
              </a:rPr>
              <a:t>eBPF初学者环境</a:t>
            </a:r>
            <a:endParaRPr kumimoji="1" lang="en-US" altLang="zh-CN" sz="3200" dirty="0" err="1">
              <a:solidFill>
                <a:schemeClr val="tx1">
                  <a:lumMod val="75000"/>
                  <a:lumOff val="25000"/>
                </a:schemeClr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cs typeface="+mn-cs"/>
              <a:sym typeface="+mn-ea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截屏2022-11-08 12.44.4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17140" y="1081405"/>
            <a:ext cx="7157720" cy="5075555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/>
        </p:nvSpPr>
        <p:spPr>
          <a:xfrm>
            <a:off x="4444365" y="2766060"/>
            <a:ext cx="4151630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2">
                    <a:lumMod val="75000"/>
                  </a:schemeClr>
                </a:solidFill>
                <a:latin typeface="Source Han Sans CN Bold" panose="020B0500000000000000" pitchFamily="34" charset="-128"/>
                <a:ea typeface="Source Han Sans CN Bold" panose="020B0500000000000000" pitchFamily="34" charset="-128"/>
                <a:cs typeface="+mj-cs"/>
              </a:defRPr>
            </a:lvl1pPr>
          </a:lstStyle>
          <a:p>
            <a:r>
              <a:rPr lang="en-US" altLang="zh-CN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+mn-cs"/>
              </a:rPr>
              <a:t>eBPF_Visualization</a:t>
            </a:r>
            <a:endParaRPr kumimoji="1" lang="en-US" altLang="zh-CN" sz="3200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/>
        </p:nvSpPr>
        <p:spPr>
          <a:xfrm>
            <a:off x="838200" y="263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2">
                    <a:lumMod val="75000"/>
                  </a:schemeClr>
                </a:solidFill>
                <a:latin typeface="Source Han Sans CN Bold" panose="020B0500000000000000" pitchFamily="34" charset="-128"/>
                <a:ea typeface="Source Han Sans CN Bold" panose="020B0500000000000000" pitchFamily="34" charset="-128"/>
                <a:cs typeface="+mj-cs"/>
              </a:defRPr>
            </a:lvl1pPr>
          </a:lstStyle>
          <a:p>
            <a:r>
              <a:rPr lang="en-US" altLang="zh-CN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+mn-cs"/>
                <a:sym typeface="+mn-ea"/>
              </a:rPr>
              <a:t>eBPF_Visualization</a:t>
            </a:r>
            <a:endParaRPr kumimoji="1" lang="zh-CN" altLang="en-US" sz="3200" dirty="0"/>
          </a:p>
        </p:txBody>
      </p:sp>
      <p:sp>
        <p:nvSpPr>
          <p:cNvPr id="3" name="文本框 2"/>
          <p:cNvSpPr txBox="1"/>
          <p:nvPr/>
        </p:nvSpPr>
        <p:spPr>
          <a:xfrm>
            <a:off x="344170" y="1737995"/>
            <a:ext cx="408686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>
              <a:buFont typeface="Arial" panose="020B0604020202020204" pitchFamily="34" charset="0"/>
              <a:buNone/>
            </a:pPr>
            <a:r>
              <a:rPr lang="en-US" sz="2400" dirty="0" err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CLI &amp;&amp; </a:t>
            </a:r>
            <a:r>
              <a:rPr lang="en-US" sz="2400" dirty="0" err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Web</a:t>
            </a:r>
            <a:endParaRPr lang="en-US" sz="2400" dirty="0" err="1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indent="0">
              <a:buFont typeface="Arial" panose="020B0604020202020204" pitchFamily="34" charset="0"/>
              <a:buNone/>
            </a:pPr>
            <a:endParaRPr lang="en-US" sz="2400" dirty="0" err="1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en-US" sz="2400" dirty="0" err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though</a:t>
            </a:r>
            <a:r>
              <a:rPr lang="en-US" sz="2400" dirty="0" err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t log </a:t>
            </a:r>
            <a:endParaRPr lang="en-US" sz="2400" dirty="0" err="1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4" name="图片 3" descr="931668174656_.pic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58085" y="1589405"/>
            <a:ext cx="9366250" cy="427736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/>
        </p:nvSpPr>
        <p:spPr>
          <a:xfrm>
            <a:off x="4203700" y="2766060"/>
            <a:ext cx="4492625" cy="13258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2">
                    <a:lumMod val="75000"/>
                  </a:schemeClr>
                </a:solidFill>
                <a:latin typeface="Source Han Sans CN Bold" panose="020B0500000000000000" pitchFamily="34" charset="-128"/>
                <a:ea typeface="Source Han Sans CN Bold" panose="020B0500000000000000" pitchFamily="34" charset="-128"/>
                <a:cs typeface="+mj-cs"/>
              </a:defRPr>
            </a:lvl1pPr>
          </a:lstStyle>
          <a:p>
            <a:r>
              <a:rPr lang="en-US" altLang="zh-CN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+mn-cs"/>
              </a:rPr>
              <a:t>eBPF_Documentation</a:t>
            </a:r>
            <a:endParaRPr kumimoji="1" lang="en-US" altLang="zh-CN" sz="3200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/>
        </p:nvSpPr>
        <p:spPr>
          <a:xfrm>
            <a:off x="838200" y="263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2">
                    <a:lumMod val="75000"/>
                  </a:schemeClr>
                </a:solidFill>
                <a:latin typeface="Source Han Sans CN Bold" panose="020B0500000000000000" pitchFamily="34" charset="-128"/>
                <a:ea typeface="Source Han Sans CN Bold" panose="020B0500000000000000" pitchFamily="34" charset="-128"/>
                <a:cs typeface="+mj-cs"/>
              </a:defRPr>
            </a:lvl1pPr>
          </a:lstStyle>
          <a:p>
            <a:r>
              <a:rPr lang="en-US" altLang="zh-CN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+mn-cs"/>
                <a:sym typeface="+mn-ea"/>
              </a:rPr>
              <a:t>eBPF_Documentation</a:t>
            </a:r>
            <a:endParaRPr kumimoji="1" lang="zh-CN" altLang="en-US" sz="3200" dirty="0"/>
          </a:p>
        </p:txBody>
      </p:sp>
      <p:sp>
        <p:nvSpPr>
          <p:cNvPr id="2271" name="Google Shape;920;p188"/>
          <p:cNvSpPr/>
          <p:nvPr/>
        </p:nvSpPr>
        <p:spPr>
          <a:xfrm>
            <a:off x="732155" y="3235960"/>
            <a:ext cx="1525270" cy="1459230"/>
          </a:xfrm>
          <a:prstGeom prst="ellipse">
            <a:avLst/>
          </a:prstGeom>
          <a:solidFill>
            <a:srgbClr val="33C193"/>
          </a:solidFill>
          <a:ln w="12700">
            <a:miter lim="400000"/>
          </a:ln>
        </p:spPr>
        <p:txBody>
          <a:bodyPr lIns="0" tIns="0" rIns="0" bIns="0" anchor="ctr"/>
          <a:p>
            <a:pPr algn="ctr">
              <a:defRPr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pPr>
          </a:p>
        </p:txBody>
      </p:sp>
      <p:pic>
        <p:nvPicPr>
          <p:cNvPr id="2272" name="截屏2022-04-15 下午11.17.50.png" descr="截屏2022-04-15 下午11.17.50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63155" y="4420235"/>
            <a:ext cx="4460240" cy="1702435"/>
          </a:xfrm>
          <a:prstGeom prst="rect">
            <a:avLst/>
          </a:prstGeom>
          <a:ln w="63500">
            <a:solidFill>
              <a:srgbClr val="FFFFFF"/>
            </a:solidFill>
            <a:miter lim="400000"/>
            <a:headEnd/>
            <a:tailE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</p:pic>
      <p:pic>
        <p:nvPicPr>
          <p:cNvPr id="2276" name="截屏2022-04-15 下午11.14.26.png" descr="截屏2022-04-15 下午11.14.2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7097" y="1462211"/>
            <a:ext cx="2812353" cy="1396501"/>
          </a:xfrm>
          <a:prstGeom prst="rect">
            <a:avLst/>
          </a:prstGeom>
          <a:ln w="12700">
            <a:miter lim="400000"/>
            <a:headEnd/>
            <a:tailE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</p:pic>
      <p:sp>
        <p:nvSpPr>
          <p:cNvPr id="2278" name="Google Shape;937;p188"/>
          <p:cNvSpPr txBox="1"/>
          <p:nvPr/>
        </p:nvSpPr>
        <p:spPr>
          <a:xfrm>
            <a:off x="5647047" y="4001891"/>
            <a:ext cx="1367846" cy="538450"/>
          </a:xfrm>
          <a:prstGeom prst="rect">
            <a:avLst/>
          </a:prstGeom>
          <a:ln w="12700">
            <a:miter lim="400000"/>
          </a:ln>
        </p:spPr>
        <p:txBody>
          <a:bodyPr lIns="91424" tIns="91424" rIns="91424" bIns="91424" anchor="ctr">
            <a:spAutoFit/>
          </a:bodyPr>
          <a:p>
            <a:pPr algn="ctr">
              <a:defRPr sz="100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pPr>
            <a:r>
              <a:t>微信公众号</a:t>
            </a:r>
          </a:p>
          <a:p>
            <a:pPr algn="ctr">
              <a:defRPr sz="100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pPr>
            <a:r>
              <a:t>Linux 内核之旅官网</a:t>
            </a:r>
          </a:p>
        </p:txBody>
      </p:sp>
      <p:pic>
        <p:nvPicPr>
          <p:cNvPr id="2282" name="截屏2022-04-15 下午11.18.49.png" descr="截屏2022-04-15 下午11.18.49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7425" y="3720465"/>
            <a:ext cx="3629025" cy="2402205"/>
          </a:xfrm>
          <a:prstGeom prst="rect">
            <a:avLst/>
          </a:prstGeom>
          <a:ln w="12700">
            <a:miter lim="400000"/>
            <a:headEnd/>
            <a:tailE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</p:spPr>
      </p:pic>
      <p:pic>
        <p:nvPicPr>
          <p:cNvPr id="2284" name="截屏2022-04-16 下午1.54.18.png" descr="截屏2022-04-16 下午1.54.18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3155" y="1118870"/>
            <a:ext cx="4067810" cy="182054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5" name="Google Shape;923;p188"/>
          <p:cNvSpPr/>
          <p:nvPr/>
        </p:nvSpPr>
        <p:spPr>
          <a:xfrm>
            <a:off x="5163820" y="1726565"/>
            <a:ext cx="2450465" cy="2345055"/>
          </a:xfrm>
          <a:prstGeom prst="ellipse">
            <a:avLst/>
          </a:prstGeom>
          <a:solidFill>
            <a:srgbClr val="33C193"/>
          </a:solidFill>
          <a:ln w="12700">
            <a:miter lim="400000"/>
          </a:ln>
        </p:spPr>
        <p:txBody>
          <a:bodyPr lIns="0" tIns="0" rIns="0" bIns="0" anchor="ctr"/>
          <a:p>
            <a:pPr algn="ctr">
              <a:defRPr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r>
              <a:rPr sz="1800"/>
              <a:t>BPF资料梳理</a:t>
            </a:r>
            <a:endParaRPr sz="1800"/>
          </a:p>
          <a:p>
            <a:pPr algn="ctr">
              <a:defRPr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r>
              <a:rPr sz="1800"/>
              <a:t>内核学习资料梳理</a:t>
            </a:r>
            <a:endParaRPr sz="1800"/>
          </a:p>
          <a:p>
            <a:pPr algn="ctr">
              <a:defRPr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r>
              <a:rPr sz="1800"/>
              <a:t>Linux内核视频：学堂在线</a:t>
            </a:r>
            <a:endParaRPr sz="1800"/>
          </a:p>
          <a:p>
            <a:pPr algn="ctr">
              <a:defRPr sz="1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defRPr>
            </a:pPr>
            <a:r>
              <a:rPr sz="1800"/>
              <a:t>陈老师教学Linux内核视频</a:t>
            </a:r>
            <a:endParaRPr sz="1800"/>
          </a:p>
        </p:txBody>
      </p:sp>
      <p:sp>
        <p:nvSpPr>
          <p:cNvPr id="2274" name="Google Shape;932;p188"/>
          <p:cNvSpPr txBox="1"/>
          <p:nvPr/>
        </p:nvSpPr>
        <p:spPr>
          <a:xfrm>
            <a:off x="766445" y="3766503"/>
            <a:ext cx="1457325" cy="396875"/>
          </a:xfrm>
          <a:prstGeom prst="rect">
            <a:avLst/>
          </a:prstGeom>
          <a:ln w="12700">
            <a:miter lim="400000"/>
          </a:ln>
        </p:spPr>
        <p:txBody>
          <a:bodyPr wrap="square" lIns="91424" tIns="91424" rIns="91424" bIns="91424" anchor="ctr">
            <a:spAutoFit/>
          </a:bodyPr>
          <a:lstStyle>
            <a:lvl1pPr algn="ctr">
              <a:defRPr sz="1000">
                <a:solidFill>
                  <a:srgbClr val="FEFEFE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sz="1400"/>
              <a:t>BPF 入门demo</a:t>
            </a:r>
            <a:endParaRPr sz="1400"/>
          </a:p>
        </p:txBody>
      </p:sp>
      <p:sp>
        <p:nvSpPr>
          <p:cNvPr id="6" name="Google Shape;921;p188"/>
          <p:cNvSpPr/>
          <p:nvPr/>
        </p:nvSpPr>
        <p:spPr>
          <a:xfrm>
            <a:off x="3305605" y="2388132"/>
            <a:ext cx="1532401" cy="1547101"/>
          </a:xfrm>
          <a:prstGeom prst="ellipse">
            <a:avLst/>
          </a:prstGeom>
          <a:solidFill>
            <a:srgbClr val="6E7BBD"/>
          </a:solidFill>
          <a:ln w="12700">
            <a:miter lim="400000"/>
          </a:ln>
        </p:spPr>
        <p:txBody>
          <a:bodyPr lIns="0" tIns="0" rIns="0" bIns="0" anchor="ctr"/>
          <a:p/>
        </p:txBody>
      </p:sp>
      <p:sp>
        <p:nvSpPr>
          <p:cNvPr id="7" name="Google Shape;925;p188"/>
          <p:cNvSpPr txBox="1"/>
          <p:nvPr/>
        </p:nvSpPr>
        <p:spPr>
          <a:xfrm>
            <a:off x="3313255" y="2982916"/>
            <a:ext cx="1517101" cy="396875"/>
          </a:xfrm>
          <a:prstGeom prst="rect">
            <a:avLst/>
          </a:prstGeom>
          <a:ln w="12700">
            <a:miter lim="400000"/>
          </a:ln>
        </p:spPr>
        <p:txBody>
          <a:bodyPr lIns="91424" tIns="91424" rIns="91424" bIns="91424" anchor="ctr">
            <a:spAutoFit/>
          </a:bodyPr>
          <a:lstStyle>
            <a:lvl1pPr algn="ctr">
              <a:defRPr sz="1000">
                <a:solidFill>
                  <a:srgbClr val="FFFFFF"/>
                </a:solidFill>
                <a:latin typeface="Open Sans SemiBold"/>
                <a:ea typeface="Open Sans SemiBold"/>
                <a:cs typeface="Open Sans SemiBold"/>
                <a:sym typeface="Open Sans SemiBold"/>
              </a:defRPr>
            </a:lvl1pPr>
          </a:lstStyle>
          <a:p>
            <a:r>
              <a:rPr sz="1400"/>
              <a:t>LMP 项目文档</a:t>
            </a:r>
            <a:endParaRPr sz="140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/>
        </p:nvSpPr>
        <p:spPr>
          <a:xfrm>
            <a:off x="838200" y="263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i="0" kern="1200">
                <a:solidFill>
                  <a:schemeClr val="tx2">
                    <a:lumMod val="75000"/>
                  </a:schemeClr>
                </a:solidFill>
                <a:latin typeface="Source Han Sans CN Bold" panose="020B0500000000000000" pitchFamily="34" charset="-128"/>
                <a:ea typeface="Source Han Sans CN Bold" panose="020B0500000000000000" pitchFamily="34" charset="-128"/>
                <a:cs typeface="+mj-cs"/>
              </a:defRPr>
            </a:lvl1pPr>
          </a:lstStyle>
          <a:p>
            <a:r>
              <a:rPr lang="en-US" altLang="zh-CN" sz="3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+mn-cs"/>
                <a:sym typeface="+mn-ea"/>
              </a:rPr>
              <a:t>eBPF_Documentation</a:t>
            </a:r>
            <a:endParaRPr lang="en-US" altLang="zh-CN" sz="3200" dirty="0" err="1">
              <a:solidFill>
                <a:schemeClr val="tx1">
                  <a:lumMod val="75000"/>
                  <a:lumOff val="25000"/>
                </a:schemeClr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cs typeface="+mn-cs"/>
            </a:endParaRPr>
          </a:p>
        </p:txBody>
      </p:sp>
      <p:pic>
        <p:nvPicPr>
          <p:cNvPr id="4" name="图片 3" descr="截屏2022-11-11 22.09.2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589405"/>
            <a:ext cx="7583805" cy="3265805"/>
          </a:xfrm>
          <a:prstGeom prst="rect">
            <a:avLst/>
          </a:prstGeom>
        </p:spPr>
      </p:pic>
      <p:pic>
        <p:nvPicPr>
          <p:cNvPr id="8" name="图片 7" descr="截屏2022-11-11 22.09.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3695" y="1003935"/>
            <a:ext cx="4498975" cy="5389880"/>
          </a:xfrm>
          <a:prstGeom prst="rect">
            <a:avLst/>
          </a:prstGeom>
        </p:spPr>
      </p:pic>
      <p:pic>
        <p:nvPicPr>
          <p:cNvPr id="9" name="图片 8" descr="截屏2022-11-11 22.20.3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505" y="5092700"/>
            <a:ext cx="5448300" cy="272034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+mn-cs"/>
              </a:rPr>
              <a:t>LMP 开发运行新体验</a:t>
            </a:r>
            <a:endParaRPr kumimoji="1" lang="en-US" altLang="zh-CN" dirty="0" err="1">
              <a:solidFill>
                <a:schemeClr val="tx1">
                  <a:lumMod val="75000"/>
                  <a:lumOff val="25000"/>
                </a:schemeClr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zh-CN" dirty="0"/>
              <a:t>03</a:t>
            </a:r>
            <a:endParaRPr kumimoji="1" lang="zh-CN" altLang="en-US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+mn-cs"/>
              </a:rPr>
              <a:t>LMP 遇到的问题</a:t>
            </a:r>
            <a:endParaRPr kumimoji="1" lang="en-US" altLang="zh-CN" dirty="0" err="1">
              <a:solidFill>
                <a:schemeClr val="tx1">
                  <a:lumMod val="75000"/>
                  <a:lumOff val="25000"/>
                </a:schemeClr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cs typeface="+mn-cs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2454910"/>
            <a:ext cx="4074160" cy="2850515"/>
          </a:xfrm>
        </p:spPr>
        <p:txBody>
          <a:bodyPr>
            <a:normAutofit/>
          </a:bodyPr>
          <a:lstStyle/>
          <a:p>
            <a:r>
              <a:rPr kumimoji="1" lang="zh-CN" altLang="en-US" dirty="0">
                <a:latin typeface="微软雅黑" panose="020B0503020204020204" charset="-122"/>
                <a:ea typeface="微软雅黑" panose="020B0503020204020204" charset="-122"/>
              </a:rPr>
              <a:t>子项目越来越多，每个项目使用的环境要求不一，且可视化方案多种多样，</a:t>
            </a:r>
            <a:r>
              <a:rPr kumimoji="1" lang="zh-CN" altLang="en-US" dirty="0">
                <a:latin typeface="微软雅黑" panose="020B0503020204020204" charset="-122"/>
                <a:ea typeface="微软雅黑" panose="020B0503020204020204" charset="-122"/>
              </a:rPr>
              <a:t>多语言混合</a:t>
            </a:r>
            <a:endParaRPr kumimoji="1"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内容占位符 2"/>
          <p:cNvSpPr>
            <a:spLocks noGrp="1"/>
          </p:cNvSpPr>
          <p:nvPr/>
        </p:nvSpPr>
        <p:spPr>
          <a:xfrm>
            <a:off x="4043680" y="2454910"/>
            <a:ext cx="4074160" cy="28505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2">
                    <a:lumMod val="75000"/>
                  </a:schemeClr>
                </a:solidFill>
                <a:latin typeface="Source Han Sans CN Regular" panose="020B0500000000000000" pitchFamily="34" charset="-128"/>
                <a:ea typeface="Source Han Sans CN Regular" panose="020B0500000000000000" pitchFamily="34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2">
                    <a:lumMod val="75000"/>
                  </a:schemeClr>
                </a:solidFill>
                <a:latin typeface="Source Han Sans CN Regular" panose="020B0500000000000000" pitchFamily="34" charset="-128"/>
                <a:ea typeface="Source Han Sans CN Regular" panose="020B0500000000000000" pitchFamily="34" charset="-128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2">
                    <a:lumMod val="75000"/>
                  </a:schemeClr>
                </a:solidFill>
                <a:latin typeface="Source Han Sans CN Regular" panose="020B0500000000000000" pitchFamily="34" charset="-128"/>
                <a:ea typeface="Source Han Sans CN Regular" panose="020B0500000000000000" pitchFamily="34" charset="-128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2">
                    <a:lumMod val="75000"/>
                  </a:schemeClr>
                </a:solidFill>
                <a:latin typeface="Source Han Sans CN Regular" panose="020B0500000000000000" pitchFamily="34" charset="-128"/>
                <a:ea typeface="Source Han Sans CN Regular" panose="020B0500000000000000" pitchFamily="34" charset="-128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2">
                    <a:lumMod val="75000"/>
                  </a:schemeClr>
                </a:solidFill>
                <a:latin typeface="Source Han Sans CN Regular" panose="020B0500000000000000" pitchFamily="34" charset="-128"/>
                <a:ea typeface="Source Han Sans CN Regular" panose="020B0500000000000000" pitchFamily="34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>
                <a:latin typeface="微软雅黑" panose="020B0503020204020204" charset="-122"/>
                <a:ea typeface="微软雅黑" panose="020B0503020204020204" charset="-122"/>
              </a:rPr>
              <a:t>如果想运行多个项目，可能需要配置多个环境，</a:t>
            </a:r>
            <a:r>
              <a:rPr kumimoji="1" lang="zh-CN" altLang="en-US" dirty="0">
                <a:latin typeface="微软雅黑" panose="020B0503020204020204" charset="-122"/>
                <a:ea typeface="微软雅黑" panose="020B0503020204020204" charset="-122"/>
              </a:rPr>
              <a:t>效率低下</a:t>
            </a:r>
            <a:endParaRPr kumimoji="1"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内容占位符 2"/>
          <p:cNvSpPr>
            <a:spLocks noGrp="1"/>
          </p:cNvSpPr>
          <p:nvPr/>
        </p:nvSpPr>
        <p:spPr>
          <a:xfrm>
            <a:off x="8117840" y="2454910"/>
            <a:ext cx="4074160" cy="28505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kern="1200">
                <a:solidFill>
                  <a:schemeClr val="tx2">
                    <a:lumMod val="75000"/>
                  </a:schemeClr>
                </a:solidFill>
                <a:latin typeface="Source Han Sans CN Regular" panose="020B0500000000000000" pitchFamily="34" charset="-128"/>
                <a:ea typeface="Source Han Sans CN Regular" panose="020B0500000000000000" pitchFamily="34" charset="-128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kern="1200">
                <a:solidFill>
                  <a:schemeClr val="tx2">
                    <a:lumMod val="75000"/>
                  </a:schemeClr>
                </a:solidFill>
                <a:latin typeface="Source Han Sans CN Regular" panose="020B0500000000000000" pitchFamily="34" charset="-128"/>
                <a:ea typeface="Source Han Sans CN Regular" panose="020B0500000000000000" pitchFamily="34" charset="-128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chemeClr val="tx2">
                    <a:lumMod val="75000"/>
                  </a:schemeClr>
                </a:solidFill>
                <a:latin typeface="Source Han Sans CN Regular" panose="020B0500000000000000" pitchFamily="34" charset="-128"/>
                <a:ea typeface="Source Han Sans CN Regular" panose="020B0500000000000000" pitchFamily="34" charset="-128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2">
                    <a:lumMod val="75000"/>
                  </a:schemeClr>
                </a:solidFill>
                <a:latin typeface="Source Han Sans CN Regular" panose="020B0500000000000000" pitchFamily="34" charset="-128"/>
                <a:ea typeface="Source Han Sans CN Regular" panose="020B0500000000000000" pitchFamily="34" charset="-128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chemeClr val="tx2">
                    <a:lumMod val="75000"/>
                  </a:schemeClr>
                </a:solidFill>
                <a:latin typeface="Source Han Sans CN Regular" panose="020B0500000000000000" pitchFamily="34" charset="-128"/>
                <a:ea typeface="Source Han Sans CN Regular" panose="020B0500000000000000" pitchFamily="34" charset="-128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>
                <a:latin typeface="微软雅黑" panose="020B0503020204020204" charset="-122"/>
                <a:ea typeface="微软雅黑" panose="020B0503020204020204" charset="-122"/>
              </a:rPr>
              <a:t>开发子项目没有统一的规范，不利于</a:t>
            </a:r>
            <a:r>
              <a:rPr kumimoji="1" lang="zh-CN" altLang="en-US" dirty="0">
                <a:latin typeface="微软雅黑" panose="020B0503020204020204" charset="-122"/>
                <a:ea typeface="微软雅黑" panose="020B0503020204020204" charset="-122"/>
              </a:rPr>
              <a:t>管理</a:t>
            </a:r>
            <a:endParaRPr kumimoji="1"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+mn-cs"/>
              </a:rPr>
              <a:t>学生阶段的demo</a:t>
            </a:r>
            <a:endParaRPr kumimoji="1" lang="en-US" altLang="zh-CN" dirty="0" err="1">
              <a:solidFill>
                <a:schemeClr val="tx1">
                  <a:lumMod val="75000"/>
                  <a:lumOff val="25000"/>
                </a:schemeClr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cs typeface="+mn-cs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25755" y="1805305"/>
            <a:ext cx="3937000" cy="3248025"/>
          </a:xfrm>
        </p:spPr>
        <p:txBody>
          <a:bodyPr>
            <a:normAutofit/>
          </a:bodyPr>
          <a:lstStyle/>
          <a:p>
            <a:r>
              <a:rPr lang="zh-CN" altLang="en-US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2019年，陈莉君老师发现eBPF并带领我们投入eBPF研究</a:t>
            </a:r>
            <a:endParaRPr kumimoji="1" lang="zh-CN" altLang="en-US" sz="2000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只是一个demo：可视化eBPF提取的数据</a:t>
            </a:r>
            <a:endParaRPr lang="zh-CN" altLang="en-US" sz="20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>
              <a:buClrTx/>
              <a:buSzTx/>
            </a:pPr>
            <a:r>
              <a:rPr lang="zh-CN" altLang="en-US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对eBPF的第一印象：是Linux显微镜</a:t>
            </a:r>
            <a:endParaRPr lang="zh-CN" altLang="en-US" sz="20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4" name="图片 3" descr="截屏2022-11-11 09.28.5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25315" y="1691005"/>
            <a:ext cx="7183120" cy="4143375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+mn-cs"/>
              </a:rPr>
              <a:t>开源项目的融合</a:t>
            </a:r>
            <a:endParaRPr kumimoji="1" lang="zh-CN" altLang="en-US" dirty="0"/>
          </a:p>
        </p:txBody>
      </p:sp>
      <p:pic>
        <p:nvPicPr>
          <p:cNvPr id="5" name="图片 4" descr="LMP-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2445" y="3874135"/>
            <a:ext cx="3813810" cy="1325245"/>
          </a:xfrm>
          <a:prstGeom prst="rect">
            <a:avLst/>
          </a:prstGeom>
        </p:spPr>
      </p:pic>
      <p:pic>
        <p:nvPicPr>
          <p:cNvPr id="6" name="图片 5" descr="downloa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2995" y="3608705"/>
            <a:ext cx="2646680" cy="1856740"/>
          </a:xfrm>
          <a:prstGeom prst="rect">
            <a:avLst/>
          </a:prstGeom>
        </p:spPr>
      </p:pic>
      <p:pic>
        <p:nvPicPr>
          <p:cNvPr id="3" name="图片 2" descr="6041667898730_.pic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6415" y="2567940"/>
            <a:ext cx="3625850" cy="3625850"/>
          </a:xfrm>
          <a:prstGeom prst="rect">
            <a:avLst/>
          </a:prstGeom>
        </p:spPr>
      </p:pic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705485" y="1691005"/>
            <a:ext cx="10158095" cy="2850515"/>
          </a:xfrm>
        </p:spPr>
        <p:txBody>
          <a:bodyPr>
            <a:normAutofit/>
          </a:bodyPr>
          <a:p>
            <a:pPr marL="0" indent="0">
              <a:buNone/>
            </a:pPr>
            <a:r>
              <a:rPr kumimoji="1"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借助 eunomia-bpf 提供的符合 OCI 标准的 WASM 和 eBPF 程序</a:t>
            </a:r>
            <a:r>
              <a:rPr kumimoji="1"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标准，打造标准化、高可扩展性的</a:t>
            </a:r>
            <a:r>
              <a:rPr kumimoji="1" lang="en-US" altLang="zh-CN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eBPF </a:t>
            </a:r>
            <a:r>
              <a:rPr kumimoji="1"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程序管理</a:t>
            </a:r>
            <a:r>
              <a:rPr kumimoji="1" lang="zh-CN" altLang="en-US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平台，利用 ORAS 简化 eBPF 分发、加载、运行能力，为 eBPF 开发者和使用者提供更加简单、高效的体验。</a:t>
            </a:r>
            <a:endParaRPr kumimoji="1" lang="zh-CN" altLang="en-US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+mn-cs"/>
              </a:rPr>
              <a:t>LMP </a:t>
            </a:r>
            <a:r>
              <a:rPr lang="zh-CN" alt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+mn-cs"/>
              </a:rPr>
              <a:t>运行</a:t>
            </a:r>
            <a:r>
              <a:rPr lang="zh-CN" alt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+mn-cs"/>
              </a:rPr>
              <a:t>新体验</a:t>
            </a:r>
            <a:endParaRPr lang="zh-CN" altLang="en-US" dirty="0" err="1">
              <a:solidFill>
                <a:schemeClr val="tx1">
                  <a:lumMod val="75000"/>
                  <a:lumOff val="25000"/>
                </a:schemeClr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cs typeface="+mn-cs"/>
            </a:endParaRP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>
          <a:xfrm>
            <a:off x="986790" y="1558925"/>
            <a:ext cx="9483090" cy="2850515"/>
          </a:xfrm>
        </p:spPr>
        <p:txBody>
          <a:bodyPr>
            <a:normAutofit/>
          </a:bodyPr>
          <a:p>
            <a:r>
              <a:rPr kumimoji="1" lang="en-US" altLang="zh-CN" dirty="0">
                <a:latin typeface="微软雅黑" panose="020B0503020204020204" charset="-122"/>
                <a:ea typeface="微软雅黑" panose="020B0503020204020204" charset="-122"/>
              </a:rPr>
              <a:t>one-line</a:t>
            </a:r>
            <a:endParaRPr kumimoji="1" lang="en-US" altLang="zh-CN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5" name="图片 4" descr="截屏2022-11-11 22.38.0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2143760"/>
            <a:ext cx="9588500" cy="32258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+mn-cs"/>
              </a:rPr>
              <a:t>LMP 开发新方式</a:t>
            </a:r>
            <a:endParaRPr kumimoji="1"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>
          <a:xfrm>
            <a:off x="986790" y="1558925"/>
            <a:ext cx="9483090" cy="2850515"/>
          </a:xfrm>
        </p:spPr>
        <p:txBody>
          <a:bodyPr>
            <a:normAutofit/>
          </a:bodyPr>
          <a:p>
            <a:r>
              <a:rPr kumimoji="1" lang="zh-CN" altLang="en-US" dirty="0">
                <a:latin typeface="微软雅黑" panose="020B0503020204020204" charset="-122"/>
                <a:ea typeface="微软雅黑" panose="020B0503020204020204" charset="-122"/>
              </a:rPr>
              <a:t>准备环境</a:t>
            </a:r>
            <a:endParaRPr kumimoji="1"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4" name="图片 13" descr="截屏2022-11-11 22.44.2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86790" y="2338070"/>
            <a:ext cx="9588500" cy="29210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+mn-cs"/>
              </a:rPr>
              <a:t>LMP 开发新方式</a:t>
            </a:r>
            <a:endParaRPr kumimoji="1"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>
          <a:xfrm>
            <a:off x="986790" y="1558925"/>
            <a:ext cx="9483090" cy="2850515"/>
          </a:xfrm>
        </p:spPr>
        <p:txBody>
          <a:bodyPr>
            <a:normAutofit/>
          </a:bodyPr>
          <a:p>
            <a:r>
              <a:rPr kumimoji="1" lang="zh-CN" altLang="en-US" dirty="0">
                <a:latin typeface="微软雅黑" panose="020B0503020204020204" charset="-122"/>
                <a:ea typeface="微软雅黑" panose="020B0503020204020204" charset="-122"/>
              </a:rPr>
              <a:t>构建内核态</a:t>
            </a:r>
            <a:r>
              <a:rPr kumimoji="1" lang="zh-CN" altLang="en-US" dirty="0">
                <a:latin typeface="微软雅黑" panose="020B0503020204020204" charset="-122"/>
                <a:ea typeface="微软雅黑" panose="020B0503020204020204" charset="-122"/>
              </a:rPr>
              <a:t>代码</a:t>
            </a:r>
            <a:endParaRPr kumimoji="1"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" name="图片 2" descr="截屏2022-11-11 22.47.2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86790" y="2162810"/>
            <a:ext cx="9588500" cy="42418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+mn-cs"/>
              </a:rPr>
              <a:t>LMP 开发新方式</a:t>
            </a:r>
            <a:endParaRPr kumimoji="1"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>
          <a:xfrm>
            <a:off x="986790" y="1558925"/>
            <a:ext cx="9483090" cy="2850515"/>
          </a:xfrm>
        </p:spPr>
        <p:txBody>
          <a:bodyPr>
            <a:normAutofit/>
          </a:bodyPr>
          <a:p>
            <a:r>
              <a:rPr kumimoji="1" lang="zh-CN" altLang="en-US" dirty="0">
                <a:latin typeface="微软雅黑" panose="020B0503020204020204" charset="-122"/>
                <a:ea typeface="微软雅黑" panose="020B0503020204020204" charset="-122"/>
              </a:rPr>
              <a:t>构建内核态</a:t>
            </a:r>
            <a:r>
              <a:rPr kumimoji="1" lang="zh-CN" altLang="en-US" dirty="0">
                <a:latin typeface="微软雅黑" panose="020B0503020204020204" charset="-122"/>
                <a:ea typeface="微软雅黑" panose="020B0503020204020204" charset="-122"/>
              </a:rPr>
              <a:t>代码</a:t>
            </a:r>
            <a:endParaRPr kumimoji="1"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4" name="图片 3" descr="截屏2022-11-11 22.50.1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86790" y="2329815"/>
            <a:ext cx="9588500" cy="293370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+mn-cs"/>
              </a:rPr>
              <a:t>LMP 运行新体验</a:t>
            </a:r>
            <a:endParaRPr kumimoji="1"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>
          <a:xfrm>
            <a:off x="986790" y="1558925"/>
            <a:ext cx="9483090" cy="2850515"/>
          </a:xfrm>
        </p:spPr>
        <p:txBody>
          <a:bodyPr>
            <a:normAutofit/>
          </a:bodyPr>
          <a:p>
            <a:r>
              <a:rPr kumimoji="1" lang="zh-CN" altLang="en-US" dirty="0">
                <a:latin typeface="微软雅黑" panose="020B0503020204020204" charset="-122"/>
                <a:ea typeface="微软雅黑" panose="020B0503020204020204" charset="-122"/>
              </a:rPr>
              <a:t>运行</a:t>
            </a:r>
            <a:r>
              <a:rPr kumimoji="1" lang="zh-CN" altLang="en-US" dirty="0">
                <a:latin typeface="微软雅黑" panose="020B0503020204020204" charset="-122"/>
                <a:ea typeface="微软雅黑" panose="020B0503020204020204" charset="-122"/>
              </a:rPr>
              <a:t>内核态代码</a:t>
            </a:r>
            <a:endParaRPr kumimoji="1"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5" name="图片 4" descr="截屏2022-11-11 22.53.4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34085" y="2241550"/>
            <a:ext cx="9588500" cy="23749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+mn-cs"/>
              </a:rPr>
              <a:t>LMP 运行新体验</a:t>
            </a:r>
            <a:endParaRPr kumimoji="1"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>
          <a:xfrm>
            <a:off x="986790" y="1558925"/>
            <a:ext cx="9483090" cy="2850515"/>
          </a:xfrm>
        </p:spPr>
        <p:txBody>
          <a:bodyPr>
            <a:normAutofit/>
          </a:bodyPr>
          <a:p>
            <a:r>
              <a:rPr kumimoji="1" lang="zh-CN" altLang="en-US" dirty="0">
                <a:latin typeface="微软雅黑" panose="020B0503020204020204" charset="-122"/>
                <a:ea typeface="微软雅黑" panose="020B0503020204020204" charset="-122"/>
              </a:rPr>
              <a:t>运行</a:t>
            </a:r>
            <a:r>
              <a:rPr kumimoji="1" lang="zh-CN" altLang="en-US" dirty="0">
                <a:latin typeface="微软雅黑" panose="020B0503020204020204" charset="-122"/>
                <a:ea typeface="微软雅黑" panose="020B0503020204020204" charset="-122"/>
              </a:rPr>
              <a:t>用户态代码</a:t>
            </a:r>
            <a:endParaRPr kumimoji="1"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" name="图片 2" descr="截屏2022-11-08 20.47.4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86790" y="2080260"/>
            <a:ext cx="8745220" cy="4662805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+mn-cs"/>
              </a:rPr>
              <a:t>LMP 未来</a:t>
            </a:r>
            <a:r>
              <a:rPr lang="zh-CN" altLang="en-US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+mn-cs"/>
              </a:rPr>
              <a:t>规划</a:t>
            </a:r>
            <a:endParaRPr lang="zh-CN" altLang="en-US" dirty="0" err="1">
              <a:solidFill>
                <a:schemeClr val="tx1">
                  <a:lumMod val="75000"/>
                  <a:lumOff val="25000"/>
                </a:schemeClr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zh-CN" dirty="0"/>
              <a:t>04</a:t>
            </a:r>
            <a:endParaRPr kumimoji="1" lang="zh-CN" altLang="en-US"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179641" y="1691004"/>
            <a:ext cx="9832244" cy="26765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 sz="24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457200" indent="-457200">
              <a:buAutoNum type="arabicPeriod"/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探索和孵化更多的 eBPF 想法、相关工具、项目；</a:t>
            </a:r>
            <a:endParaRPr lang="zh-CN" altLang="en-US" sz="2400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457200" indent="-457200">
              <a:buAutoNum type="arabicPeriod"/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继续深入产学研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融合</a:t>
            </a:r>
            <a:endParaRPr lang="zh-CN" altLang="en-US" sz="24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457200" indent="-457200">
              <a:buAutoNum type="arabicPeriod"/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进一步完善 ORAS 和 OCI 镜像相关的支持；</a:t>
            </a:r>
            <a:endParaRPr lang="zh-CN" altLang="en-US" sz="24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457200" indent="-457200">
              <a:buAutoNum type="arabicPeriod"/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重构并迁移现有的 eBPF 工具，提供完整的、开箱即用的分析工具组件；</a:t>
            </a:r>
            <a:endParaRPr lang="zh-CN" altLang="en-US" sz="24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457200" indent="-457200">
              <a:buAutoNum type="arabicPeriod"/>
            </a:pP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在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eBPF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开发积累的过程中，开发</a:t>
            </a:r>
            <a:r>
              <a:rPr lang="en-US" altLang="zh-CN" sz="2400" dirty="0">
                <a:latin typeface="微软雅黑" panose="020B0503020204020204" charset="-122"/>
                <a:ea typeface="微软雅黑" panose="020B0503020204020204" charset="-122"/>
              </a:rPr>
              <a:t>eBPF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相关</a:t>
            </a:r>
            <a:r>
              <a:rPr lang="zh-CN" altLang="en-US" sz="2400" dirty="0">
                <a:latin typeface="微软雅黑" panose="020B0503020204020204" charset="-122"/>
                <a:ea typeface="微软雅黑" panose="020B0503020204020204" charset="-122"/>
              </a:rPr>
              <a:t>通用组件；</a:t>
            </a:r>
            <a:endParaRPr lang="en-US" altLang="zh-CN" sz="24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形 2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7641" y="380087"/>
            <a:ext cx="847725" cy="42862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812" b="15973"/>
          <a:stretch>
            <a:fillRect/>
          </a:stretch>
        </p:blipFill>
        <p:spPr>
          <a:xfrm flipH="1">
            <a:off x="-1293102" y="184729"/>
            <a:ext cx="4673600" cy="1447675"/>
          </a:xfrm>
          <a:prstGeom prst="rect">
            <a:avLst/>
          </a:prstGeom>
        </p:spPr>
      </p:pic>
      <p:pic>
        <p:nvPicPr>
          <p:cNvPr id="21" name="图形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34662" y="5114541"/>
            <a:ext cx="1409700" cy="1162050"/>
          </a:xfrm>
          <a:prstGeom prst="rect">
            <a:avLst/>
          </a:prstGeom>
        </p:spPr>
      </p:pic>
      <p:pic>
        <p:nvPicPr>
          <p:cNvPr id="24" name="图形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4076" y="5743575"/>
            <a:ext cx="3590924" cy="1104900"/>
          </a:xfrm>
          <a:prstGeom prst="rect">
            <a:avLst/>
          </a:prstGeom>
        </p:spPr>
      </p:pic>
      <p:pic>
        <p:nvPicPr>
          <p:cNvPr id="28" name="图形 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63387" y="153162"/>
            <a:ext cx="180975" cy="180975"/>
          </a:xfrm>
          <a:prstGeom prst="rect">
            <a:avLst/>
          </a:prstGeom>
        </p:spPr>
      </p:pic>
      <p:pic>
        <p:nvPicPr>
          <p:cNvPr id="38" name="图形 3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9927" y="5734050"/>
            <a:ext cx="6800850" cy="112395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60946" y="2176463"/>
            <a:ext cx="8669564" cy="1780133"/>
          </a:xfrm>
        </p:spPr>
        <p:txBody>
          <a:bodyPr/>
          <a:lstStyle/>
          <a:p>
            <a:pPr algn="ctr"/>
            <a:r>
              <a:rPr lang="en-US" altLang="zh-CN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+mn-cs"/>
              </a:rPr>
              <a:t>Linux 显微镜</a:t>
            </a:r>
            <a:endParaRPr kumimoji="1" lang="zh-CN" alt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60946" y="2176463"/>
            <a:ext cx="8669564" cy="1780133"/>
          </a:xfrm>
        </p:spPr>
        <p:txBody>
          <a:bodyPr/>
          <a:lstStyle/>
          <a:p>
            <a:pPr algn="ctr"/>
            <a:r>
              <a:rPr lang="en-US" altLang="zh-CN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+mn-cs"/>
              </a:rPr>
              <a:t>Linux Microscope</a:t>
            </a:r>
            <a:endParaRPr kumimoji="1" lang="zh-CN" alt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60946" y="2176463"/>
            <a:ext cx="8669564" cy="1780133"/>
          </a:xfrm>
        </p:spPr>
        <p:txBody>
          <a:bodyPr/>
          <a:lstStyle/>
          <a:p>
            <a:pPr algn="ctr"/>
            <a:r>
              <a:rPr lang="en-US" altLang="zh-CN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+mn-cs"/>
              </a:rPr>
              <a:t>LMP</a:t>
            </a:r>
            <a:endParaRPr kumimoji="1" lang="en-US" altLang="zh-CN" dirty="0" err="1">
              <a:solidFill>
                <a:schemeClr val="tx1">
                  <a:lumMod val="75000"/>
                  <a:lumOff val="25000"/>
                </a:schemeClr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cs typeface="+mn-c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+mn-cs"/>
              </a:rPr>
              <a:t>学生阶段迭代</a:t>
            </a:r>
            <a:endParaRPr lang="en-US" altLang="zh-CN" dirty="0" err="1">
              <a:solidFill>
                <a:schemeClr val="tx1">
                  <a:lumMod val="75000"/>
                  <a:lumOff val="25000"/>
                </a:schemeClr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cs typeface="+mn-cs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25755" y="1805305"/>
            <a:ext cx="3937000" cy="3248025"/>
          </a:xfrm>
        </p:spPr>
        <p:txBody>
          <a:bodyPr>
            <a:normAutofit/>
          </a:bodyPr>
          <a:lstStyle/>
          <a:p>
            <a:r>
              <a:rPr lang="zh-CN" altLang="en-US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工业界师兄加入指导</a:t>
            </a:r>
            <a:endParaRPr kumimoji="1" lang="zh-CN" altLang="en-US" sz="2000" dirty="0">
              <a:sym typeface="+mn-ea"/>
            </a:endParaRPr>
          </a:p>
          <a:p>
            <a:r>
              <a:rPr lang="zh-CN" altLang="en-US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服务于研究生团队</a:t>
            </a:r>
            <a:endParaRPr kumimoji="1" lang="zh-CN" altLang="en-US" sz="2000" dirty="0"/>
          </a:p>
          <a:p>
            <a:r>
              <a:rPr lang="zh-CN" altLang="en-US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成为研究生团队研究eBPF的集散地</a:t>
            </a:r>
            <a:endParaRPr kumimoji="1" lang="zh-CN" altLang="en-US" sz="2000" dirty="0"/>
          </a:p>
          <a:p>
            <a:r>
              <a:rPr lang="zh-CN" altLang="en-US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eBPF热度渐起，参加各类大赛</a:t>
            </a:r>
            <a:endParaRPr kumimoji="1" lang="zh-CN" altLang="en-US" sz="2000" dirty="0"/>
          </a:p>
          <a:p>
            <a:r>
              <a:rPr lang="zh-CN" altLang="en-US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此时聚焦eBPF的web管理系统</a:t>
            </a:r>
            <a:endParaRPr kumimoji="1" lang="zh-CN" altLang="en-US" sz="2000" dirty="0"/>
          </a:p>
          <a:p>
            <a:r>
              <a:rPr lang="zh-CN" altLang="en-US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“产” “学” “研”初现</a:t>
            </a:r>
            <a:endParaRPr kumimoji="1" lang="zh-CN" altLang="en-US" sz="2000" dirty="0"/>
          </a:p>
          <a:p>
            <a:endParaRPr kumimoji="1" lang="zh-CN" altLang="en-US" sz="2000" dirty="0"/>
          </a:p>
          <a:p>
            <a:endParaRPr kumimoji="1" lang="zh-CN" altLang="en-US" sz="2000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62755" y="3043555"/>
            <a:ext cx="5267960" cy="3114675"/>
          </a:xfrm>
          <a:prstGeom prst="rect">
            <a:avLst/>
          </a:prstGeom>
        </p:spPr>
      </p:pic>
      <p:pic>
        <p:nvPicPr>
          <p:cNvPr id="12" name="图片 11" descr="截屏2021-05-27 下午10.52.5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9245" y="951865"/>
            <a:ext cx="4790440" cy="3081655"/>
          </a:xfrm>
          <a:prstGeom prst="rect">
            <a:avLst/>
          </a:prstGeom>
        </p:spPr>
      </p:pic>
      <p:pic>
        <p:nvPicPr>
          <p:cNvPr id="13" name="图片 12" descr="截屏2021-01-24 下午8.56.4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6085" y="2713355"/>
            <a:ext cx="5137150" cy="21101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25755" y="1805305"/>
            <a:ext cx="3937000" cy="3248025"/>
          </a:xfrm>
        </p:spPr>
        <p:txBody>
          <a:bodyPr>
            <a:normAutofit/>
          </a:bodyPr>
          <a:lstStyle/>
          <a:p>
            <a:r>
              <a:rPr lang="zh-CN" altLang="en-US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学习Linux内核的手段之一，可以迅速产出</a:t>
            </a:r>
            <a:endParaRPr kumimoji="1" lang="zh-CN" altLang="en-US" sz="2000" dirty="0"/>
          </a:p>
          <a:p>
            <a:r>
              <a:rPr lang="zh-CN" altLang="en-US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激活学习兴趣</a:t>
            </a:r>
            <a:endParaRPr kumimoji="1" lang="zh-CN" altLang="en-US" sz="2000" dirty="0"/>
          </a:p>
          <a:p>
            <a:r>
              <a:rPr lang="zh-CN" altLang="en-US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灵活，可以充分发挥想象力</a:t>
            </a:r>
            <a:endParaRPr kumimoji="1" lang="zh-CN" altLang="en-US" sz="2000" dirty="0"/>
          </a:p>
          <a:p>
            <a:r>
              <a:rPr lang="zh-CN" altLang="en-US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关注点转移到eBPF想法上</a:t>
            </a:r>
            <a:endParaRPr kumimoji="1" lang="zh-CN" altLang="en-US" sz="2000" dirty="0"/>
          </a:p>
          <a:p>
            <a:r>
              <a:rPr lang="zh-CN" altLang="en-US" sz="20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还缺乏统一的思路</a:t>
            </a:r>
            <a:endParaRPr kumimoji="1" lang="zh-CN" altLang="en-US" sz="2000" dirty="0"/>
          </a:p>
        </p:txBody>
      </p:sp>
      <p:pic>
        <p:nvPicPr>
          <p:cNvPr id="4" name="图片 3" descr="logo-big-bcc1301f92f547d65907507c088f2c9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21325" y="2112645"/>
            <a:ext cx="5397500" cy="1879600"/>
          </a:xfrm>
          <a:prstGeom prst="rect">
            <a:avLst/>
          </a:prstGeom>
        </p:spPr>
      </p:pic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cs typeface="+mn-cs"/>
              </a:rPr>
              <a:t>学生阶段迭代</a:t>
            </a:r>
            <a:endParaRPr lang="en-US" altLang="zh-CN" dirty="0" err="1">
              <a:solidFill>
                <a:schemeClr val="tx1">
                  <a:lumMod val="75000"/>
                  <a:lumOff val="25000"/>
                </a:schemeClr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UNIT_TABLE_BEAUTIFY" val="smartTable{3c3d2676-ec07-4db3-bbe8-2204815a4bf5}"/>
  <p:tag name="TABLE_RECT" val="16.9991*111.838*817.55*398.05"/>
  <p:tag name="TABLE_EMPHASIZE_COLOR" val="6579300"/>
  <p:tag name="TABLE_ONEKEY_SKIN_IDX" val="0"/>
  <p:tag name="TABLE_SKINIDX" val="-1"/>
  <p:tag name="TABLE_COLORIDX" val="l"/>
  <p:tag name="TABLE_ENDDRAG_ORIGIN_RECT" val="672*281"/>
  <p:tag name="TABLE_ENDDRAG_RECT" val="162*108*672*281"/>
</p:tagLst>
</file>

<file path=ppt/tags/tag2.xml><?xml version="1.0" encoding="utf-8"?>
<p:tagLst xmlns:p="http://schemas.openxmlformats.org/presentationml/2006/main">
  <p:tag name="KSO_WPP_MARK_KEY" val="8de9e5c5-1026-4efe-80d6-18fa5e783af6"/>
  <p:tag name="COMMONDATA" val="eyJoZGlkIjoiMDliY2ViOGE5NDk5N2VjZTM2MjllNTUzZmQ4MTc0ZGEifQ==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0">
              <a:schemeClr val="accent1">
                <a:lumMod val="75000"/>
              </a:schemeClr>
            </a:gs>
            <a:gs pos="50000">
              <a:schemeClr val="accent1">
                <a:lumMod val="60000"/>
                <a:lumOff val="40000"/>
              </a:schemeClr>
            </a:gs>
            <a:gs pos="100000">
              <a:srgbClr val="F0F4FA"/>
            </a:gs>
            <a:gs pos="79000">
              <a:schemeClr val="accent1">
                <a:lumMod val="20000"/>
                <a:lumOff val="80000"/>
              </a:schemeClr>
            </a:gs>
          </a:gsLst>
          <a:lin ang="1200000" scaled="0"/>
          <a:tileRect/>
        </a:gradFill>
        <a:ln>
          <a:noFill/>
        </a:ln>
      </a:spPr>
      <a:bodyPr rtlCol="0" anchor="ctr"/>
      <a:lstStyle>
        <a:defPPr algn="ctr">
          <a:defRPr sz="5800" dirty="0">
            <a:latin typeface="思源黑体 CN Bold" panose="020B0800000000000000" pitchFamily="34" charset="-122"/>
            <a:ea typeface="思源黑体 CN Bold" panose="020B0800000000000000" pitchFamily="34" charset="-122"/>
          </a:defRPr>
        </a:defPPr>
      </a:lstStyle>
      <a:style>
        <a:lnRef idx="2">
          <a:schemeClr val="accent4">
            <a:shade val="50000"/>
          </a:schemeClr>
        </a:lnRef>
        <a:fillRef idx="1">
          <a:schemeClr val="accent4"/>
        </a:fillRef>
        <a:effectRef idx="0">
          <a:schemeClr val="accent4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5_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6_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7_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8_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4.xml><?xml version="1.0" encoding="utf-8"?>
<a:theme xmlns:a="http://schemas.openxmlformats.org/drawingml/2006/main" name="9_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5.xml><?xml version="1.0" encoding="utf-8"?>
<a:theme xmlns:a="http://schemas.openxmlformats.org/drawingml/2006/main" name="10_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6.xml><?xml version="1.0" encoding="utf-8"?>
<a:theme xmlns:a="http://schemas.openxmlformats.org/drawingml/2006/main" name="4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0">
              <a:schemeClr val="accent1">
                <a:lumMod val="75000"/>
              </a:schemeClr>
            </a:gs>
            <a:gs pos="50000">
              <a:schemeClr val="accent1">
                <a:lumMod val="60000"/>
                <a:lumOff val="40000"/>
              </a:schemeClr>
            </a:gs>
            <a:gs pos="100000">
              <a:srgbClr val="F0F4FA"/>
            </a:gs>
            <a:gs pos="79000">
              <a:schemeClr val="accent1">
                <a:lumMod val="20000"/>
                <a:lumOff val="80000"/>
              </a:schemeClr>
            </a:gs>
          </a:gsLst>
          <a:lin ang="1200000" scaled="0"/>
          <a:tileRect/>
        </a:gradFill>
        <a:ln>
          <a:noFill/>
        </a:ln>
      </a:spPr>
      <a:bodyPr rtlCol="0" anchor="ctr"/>
      <a:lstStyle>
        <a:defPPr algn="ctr">
          <a:defRPr sz="5800" dirty="0">
            <a:latin typeface="思源黑体 CN Bold" panose="020B0800000000000000" pitchFamily="34" charset="-122"/>
            <a:ea typeface="思源黑体 CN Bold" panose="020B0800000000000000" pitchFamily="34" charset="-122"/>
          </a:defRPr>
        </a:defPPr>
      </a:lstStyle>
      <a:style>
        <a:lnRef idx="2">
          <a:schemeClr val="accent4">
            <a:shade val="50000"/>
          </a:schemeClr>
        </a:lnRef>
        <a:fillRef idx="1">
          <a:schemeClr val="accent4"/>
        </a:fillRef>
        <a:effectRef idx="0">
          <a:schemeClr val="accent4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7.xml><?xml version="1.0" encoding="utf-8"?>
<a:theme xmlns:a="http://schemas.openxmlformats.org/drawingml/2006/main" name="11_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8.xml><?xml version="1.0" encoding="utf-8"?>
<a:theme xmlns:a="http://schemas.openxmlformats.org/drawingml/2006/main" name="12_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9.xml><?xml version="1.0" encoding="utf-8"?>
<a:theme xmlns:a="http://schemas.openxmlformats.org/drawingml/2006/main" name="13_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0.xml><?xml version="1.0" encoding="utf-8"?>
<a:theme xmlns:a="http://schemas.openxmlformats.org/drawingml/2006/main" name="14_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1.xml><?xml version="1.0" encoding="utf-8"?>
<a:theme xmlns:a="http://schemas.openxmlformats.org/drawingml/2006/main" name="15_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2.xml><?xml version="1.0" encoding="utf-8"?>
<a:theme xmlns:a="http://schemas.openxmlformats.org/drawingml/2006/main" name="16_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3.xml><?xml version="1.0" encoding="utf-8"?>
<a:theme xmlns:a="http://schemas.openxmlformats.org/drawingml/2006/main" name="17_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4.xml><?xml version="1.0" encoding="utf-8"?>
<a:theme xmlns:a="http://schemas.openxmlformats.org/drawingml/2006/main" name="18_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5.xml><?xml version="1.0" encoding="utf-8"?>
<a:theme xmlns:a="http://schemas.openxmlformats.org/drawingml/2006/main" name="5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0">
              <a:schemeClr val="accent1">
                <a:lumMod val="75000"/>
              </a:schemeClr>
            </a:gs>
            <a:gs pos="50000">
              <a:schemeClr val="accent1">
                <a:lumMod val="60000"/>
                <a:lumOff val="40000"/>
              </a:schemeClr>
            </a:gs>
            <a:gs pos="100000">
              <a:srgbClr val="F0F4FA"/>
            </a:gs>
            <a:gs pos="79000">
              <a:schemeClr val="accent1">
                <a:lumMod val="20000"/>
                <a:lumOff val="80000"/>
              </a:schemeClr>
            </a:gs>
          </a:gsLst>
          <a:lin ang="1200000" scaled="0"/>
          <a:tileRect/>
        </a:gradFill>
        <a:ln>
          <a:noFill/>
        </a:ln>
      </a:spPr>
      <a:bodyPr rtlCol="0" anchor="ctr"/>
      <a:lstStyle>
        <a:defPPr algn="ctr">
          <a:defRPr sz="5800" dirty="0">
            <a:latin typeface="思源黑体 CN Bold" panose="020B0800000000000000" pitchFamily="34" charset="-122"/>
            <a:ea typeface="思源黑体 CN Bold" panose="020B0800000000000000" pitchFamily="34" charset="-122"/>
          </a:defRPr>
        </a:defPPr>
      </a:lstStyle>
      <a:style>
        <a:lnRef idx="2">
          <a:schemeClr val="accent4">
            <a:shade val="50000"/>
          </a:schemeClr>
        </a:lnRef>
        <a:fillRef idx="1">
          <a:schemeClr val="accent4"/>
        </a:fillRef>
        <a:effectRef idx="0">
          <a:schemeClr val="accent4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6.xml><?xml version="1.0" encoding="utf-8"?>
<a:theme xmlns:a="http://schemas.openxmlformats.org/drawingml/2006/main" name="6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0">
              <a:schemeClr val="accent1">
                <a:lumMod val="75000"/>
              </a:schemeClr>
            </a:gs>
            <a:gs pos="50000">
              <a:schemeClr val="accent1">
                <a:lumMod val="60000"/>
                <a:lumOff val="40000"/>
              </a:schemeClr>
            </a:gs>
            <a:gs pos="100000">
              <a:srgbClr val="F0F4FA"/>
            </a:gs>
            <a:gs pos="79000">
              <a:schemeClr val="accent1">
                <a:lumMod val="20000"/>
                <a:lumOff val="80000"/>
              </a:schemeClr>
            </a:gs>
          </a:gsLst>
          <a:lin ang="1200000" scaled="0"/>
          <a:tileRect/>
        </a:gradFill>
        <a:ln>
          <a:noFill/>
        </a:ln>
      </a:spPr>
      <a:bodyPr rtlCol="0" anchor="ctr"/>
      <a:lstStyle>
        <a:defPPr algn="ctr">
          <a:defRPr sz="5800" dirty="0">
            <a:latin typeface="思源黑体 CN Bold" panose="020B0800000000000000" pitchFamily="34" charset="-122"/>
            <a:ea typeface="思源黑体 CN Bold" panose="020B0800000000000000" pitchFamily="34" charset="-122"/>
          </a:defRPr>
        </a:defPPr>
      </a:lstStyle>
      <a:style>
        <a:lnRef idx="2">
          <a:schemeClr val="accent4">
            <a:shade val="50000"/>
          </a:schemeClr>
        </a:lnRef>
        <a:fillRef idx="1">
          <a:schemeClr val="accent4"/>
        </a:fillRef>
        <a:effectRef idx="0">
          <a:schemeClr val="accent4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7.xml><?xml version="1.0" encoding="utf-8"?>
<a:theme xmlns:a="http://schemas.openxmlformats.org/drawingml/2006/main" name="19_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8.xml><?xml version="1.0" encoding="utf-8"?>
<a:theme xmlns:a="http://schemas.openxmlformats.org/drawingml/2006/main" name="20_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9.xml><?xml version="1.0" encoding="utf-8"?>
<a:theme xmlns:a="http://schemas.openxmlformats.org/drawingml/2006/main" name="21_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0">
              <a:schemeClr val="accent1">
                <a:lumMod val="75000"/>
              </a:schemeClr>
            </a:gs>
            <a:gs pos="50000">
              <a:schemeClr val="accent1">
                <a:lumMod val="60000"/>
                <a:lumOff val="40000"/>
              </a:schemeClr>
            </a:gs>
            <a:gs pos="100000">
              <a:srgbClr val="F0F4FA"/>
            </a:gs>
            <a:gs pos="79000">
              <a:schemeClr val="accent1">
                <a:lumMod val="20000"/>
                <a:lumOff val="80000"/>
              </a:schemeClr>
            </a:gs>
          </a:gsLst>
          <a:lin ang="1200000" scaled="0"/>
          <a:tileRect/>
        </a:gradFill>
        <a:ln>
          <a:noFill/>
        </a:ln>
      </a:spPr>
      <a:bodyPr rtlCol="0" anchor="ctr"/>
      <a:lstStyle>
        <a:defPPr algn="ctr">
          <a:defRPr sz="5800" dirty="0">
            <a:latin typeface="思源黑体 CN Bold" panose="020B0800000000000000" pitchFamily="34" charset="-122"/>
            <a:ea typeface="思源黑体 CN Bold" panose="020B0800000000000000" pitchFamily="34" charset="-122"/>
          </a:defRPr>
        </a:defPPr>
      </a:lstStyle>
      <a:style>
        <a:lnRef idx="2">
          <a:schemeClr val="accent4">
            <a:shade val="50000"/>
          </a:schemeClr>
        </a:lnRef>
        <a:fillRef idx="1">
          <a:schemeClr val="accent4"/>
        </a:fillRef>
        <a:effectRef idx="0">
          <a:schemeClr val="accent4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0.xml><?xml version="1.0" encoding="utf-8"?>
<a:theme xmlns:a="http://schemas.openxmlformats.org/drawingml/2006/main" name="22_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1.xml><?xml version="1.0" encoding="utf-8"?>
<a:theme xmlns:a="http://schemas.openxmlformats.org/drawingml/2006/main" name="23_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2.xml><?xml version="1.0" encoding="utf-8"?>
<a:theme xmlns:a="http://schemas.openxmlformats.org/drawingml/2006/main" name="24_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3.xml><?xml version="1.0" encoding="utf-8"?>
<a:theme xmlns:a="http://schemas.openxmlformats.org/drawingml/2006/main" name="25_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4.xml><?xml version="1.0" encoding="utf-8"?>
<a:theme xmlns:a="http://schemas.openxmlformats.org/drawingml/2006/main" name="26_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5.xml><?xml version="1.0" encoding="utf-8"?>
<a:theme xmlns:a="http://schemas.openxmlformats.org/drawingml/2006/main" name="27_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6.xml><?xml version="1.0" encoding="utf-8"?>
<a:theme xmlns:a="http://schemas.openxmlformats.org/drawingml/2006/main" name="28_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7.xml><?xml version="1.0" encoding="utf-8"?>
<a:theme xmlns:a="http://schemas.openxmlformats.org/drawingml/2006/main" name="29_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8.xml><?xml version="1.0" encoding="utf-8"?>
<a:theme xmlns:a="http://schemas.openxmlformats.org/drawingml/2006/main" name="30_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9.xml><?xml version="1.0" encoding="utf-8"?>
<a:theme xmlns:a="http://schemas.openxmlformats.org/drawingml/2006/main" name="31_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0">
              <a:schemeClr val="accent1">
                <a:lumMod val="75000"/>
              </a:schemeClr>
            </a:gs>
            <a:gs pos="50000">
              <a:schemeClr val="accent1">
                <a:lumMod val="60000"/>
                <a:lumOff val="40000"/>
              </a:schemeClr>
            </a:gs>
            <a:gs pos="100000">
              <a:srgbClr val="F0F4FA"/>
            </a:gs>
            <a:gs pos="79000">
              <a:schemeClr val="accent1">
                <a:lumMod val="20000"/>
                <a:lumOff val="80000"/>
              </a:schemeClr>
            </a:gs>
          </a:gsLst>
          <a:lin ang="1200000" scaled="0"/>
          <a:tileRect/>
        </a:gradFill>
        <a:ln>
          <a:noFill/>
        </a:ln>
      </a:spPr>
      <a:bodyPr rtlCol="0" anchor="ctr"/>
      <a:lstStyle>
        <a:defPPr algn="ctr">
          <a:defRPr sz="5800" dirty="0">
            <a:latin typeface="思源黑体 CN Bold" panose="020B0800000000000000" pitchFamily="34" charset="-122"/>
            <a:ea typeface="思源黑体 CN Bold" panose="020B0800000000000000" pitchFamily="34" charset="-122"/>
          </a:defRPr>
        </a:defPPr>
      </a:lstStyle>
      <a:style>
        <a:lnRef idx="2">
          <a:schemeClr val="accent4">
            <a:shade val="50000"/>
          </a:schemeClr>
        </a:lnRef>
        <a:fillRef idx="1">
          <a:schemeClr val="accent4"/>
        </a:fillRef>
        <a:effectRef idx="0">
          <a:schemeClr val="accent4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0.xml><?xml version="1.0" encoding="utf-8"?>
<a:theme xmlns:a="http://schemas.openxmlformats.org/drawingml/2006/main" name="32_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1.xml><?xml version="1.0" encoding="utf-8"?>
<a:theme xmlns:a="http://schemas.openxmlformats.org/drawingml/2006/main" name="33_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2.xml><?xml version="1.0" encoding="utf-8"?>
<a:theme xmlns:a="http://schemas.openxmlformats.org/drawingml/2006/main" name="34_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3.xml><?xml version="1.0" encoding="utf-8"?>
<a:theme xmlns:a="http://schemas.openxmlformats.org/drawingml/2006/main" name="35_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4.xml><?xml version="1.0" encoding="utf-8"?>
<a:theme xmlns:a="http://schemas.openxmlformats.org/drawingml/2006/main" name="36_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5.xml><?xml version="1.0" encoding="utf-8"?>
<a:theme xmlns:a="http://schemas.openxmlformats.org/drawingml/2006/main" name="37_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6.xml><?xml version="1.0" encoding="utf-8"?>
<a:theme xmlns:a="http://schemas.openxmlformats.org/drawingml/2006/main" name="38_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7.xml><?xml version="1.0" encoding="utf-8"?>
<a:theme xmlns:a="http://schemas.openxmlformats.org/drawingml/2006/main" name="39_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8.xml><?xml version="1.0" encoding="utf-8"?>
<a:theme xmlns:a="http://schemas.openxmlformats.org/drawingml/2006/main" name="40_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9.xml><?xml version="1.0" encoding="utf-8"?>
<a:theme xmlns:a="http://schemas.openxmlformats.org/drawingml/2006/main" name="41_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3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0">
              <a:schemeClr val="accent1">
                <a:lumMod val="75000"/>
              </a:schemeClr>
            </a:gs>
            <a:gs pos="50000">
              <a:schemeClr val="accent1">
                <a:lumMod val="60000"/>
                <a:lumOff val="40000"/>
              </a:schemeClr>
            </a:gs>
            <a:gs pos="100000">
              <a:srgbClr val="F0F4FA"/>
            </a:gs>
            <a:gs pos="79000">
              <a:schemeClr val="accent1">
                <a:lumMod val="20000"/>
                <a:lumOff val="80000"/>
              </a:schemeClr>
            </a:gs>
          </a:gsLst>
          <a:lin ang="1200000" scaled="0"/>
          <a:tileRect/>
        </a:gradFill>
        <a:ln>
          <a:noFill/>
        </a:ln>
      </a:spPr>
      <a:bodyPr rtlCol="0" anchor="ctr"/>
      <a:lstStyle>
        <a:defPPr algn="ctr">
          <a:defRPr sz="5800" dirty="0">
            <a:latin typeface="思源黑体 CN Bold" panose="020B0800000000000000" pitchFamily="34" charset="-122"/>
            <a:ea typeface="思源黑体 CN Bold" panose="020B0800000000000000" pitchFamily="34" charset="-122"/>
          </a:defRPr>
        </a:defPPr>
      </a:lstStyle>
      <a:style>
        <a:lnRef idx="2">
          <a:schemeClr val="accent4">
            <a:shade val="50000"/>
          </a:schemeClr>
        </a:lnRef>
        <a:fillRef idx="1">
          <a:schemeClr val="accent4"/>
        </a:fillRef>
        <a:effectRef idx="0">
          <a:schemeClr val="accent4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0.xml><?xml version="1.0" encoding="utf-8"?>
<a:theme xmlns:a="http://schemas.openxmlformats.org/drawingml/2006/main" name="42_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1.xml><?xml version="1.0" encoding="utf-8"?>
<a:theme xmlns:a="http://schemas.openxmlformats.org/drawingml/2006/main" name="43_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2.xml><?xml version="1.0" encoding="utf-8"?>
<a:theme xmlns:a="http://schemas.openxmlformats.org/drawingml/2006/main" name="44_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3.xml><?xml version="1.0" encoding="utf-8"?>
<a:theme xmlns:a="http://schemas.openxmlformats.org/drawingml/2006/main" name="45_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4.xml><?xml version="1.0" encoding="utf-8"?>
<a:theme xmlns:a="http://schemas.openxmlformats.org/drawingml/2006/main" name="46_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5.xml><?xml version="1.0" encoding="utf-8"?>
<a:theme xmlns:a="http://schemas.openxmlformats.org/drawingml/2006/main" name="47_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6.xml><?xml version="1.0" encoding="utf-8"?>
<a:theme xmlns:a="http://schemas.openxmlformats.org/drawingml/2006/main" name="48_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7.xml><?xml version="1.0" encoding="utf-8"?>
<a:theme xmlns:a="http://schemas.openxmlformats.org/drawingml/2006/main" name="49_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8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1_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2_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3_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4_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3576</Words>
  <Application>WPS 文字</Application>
  <PresentationFormat>宽屏</PresentationFormat>
  <Paragraphs>407</Paragraphs>
  <Slides>49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25</vt:i4>
      </vt:variant>
      <vt:variant>
        <vt:lpstr>主题</vt:lpstr>
      </vt:variant>
      <vt:variant>
        <vt:i4>57</vt:i4>
      </vt:variant>
      <vt:variant>
        <vt:lpstr>幻灯片标题</vt:lpstr>
      </vt:variant>
      <vt:variant>
        <vt:i4>49</vt:i4>
      </vt:variant>
    </vt:vector>
  </HeadingPairs>
  <TitlesOfParts>
    <vt:vector size="131" baseType="lpstr">
      <vt:lpstr>Arial</vt:lpstr>
      <vt:lpstr>宋体</vt:lpstr>
      <vt:lpstr>Wingdings</vt:lpstr>
      <vt:lpstr>思源黑体 CN Bold</vt:lpstr>
      <vt:lpstr>汉仪中黑KW</vt:lpstr>
      <vt:lpstr>思源宋体 CN Heavy</vt:lpstr>
      <vt:lpstr>汉仪书宋二KW</vt:lpstr>
      <vt:lpstr>Source Han Sans CN Heavy</vt:lpstr>
      <vt:lpstr>Source Han Sans CN Regular</vt:lpstr>
      <vt:lpstr>Source Han Sans CN Bold</vt:lpstr>
      <vt:lpstr>苹方-简</vt:lpstr>
      <vt:lpstr>YouSheBiaoTiYuan</vt:lpstr>
      <vt:lpstr>思源黑体 CN Heavy</vt:lpstr>
      <vt:lpstr>微软雅黑</vt:lpstr>
      <vt:lpstr>思源黑体 CN Normal</vt:lpstr>
      <vt:lpstr>汉仪旗黑</vt:lpstr>
      <vt:lpstr>Open Sans</vt:lpstr>
      <vt:lpstr>Open Sans SemiBold</vt:lpstr>
      <vt:lpstr>宋体</vt:lpstr>
      <vt:lpstr>Arial Unicode MS</vt:lpstr>
      <vt:lpstr>Calibri</vt:lpstr>
      <vt:lpstr>Helvetica Neue</vt:lpstr>
      <vt:lpstr>等线</vt:lpstr>
      <vt:lpstr>汉仪中等线KW</vt:lpstr>
      <vt:lpstr>Thonburi</vt:lpstr>
      <vt:lpstr>Office 主题​​</vt:lpstr>
      <vt:lpstr>自定义设计方案</vt:lpstr>
      <vt:lpstr>1_Office 主题​​</vt:lpstr>
      <vt:lpstr>2_Office 主题​​</vt:lpstr>
      <vt:lpstr>3_Office 主题​​</vt:lpstr>
      <vt:lpstr>1_自定义设计方案</vt:lpstr>
      <vt:lpstr>2_自定义设计方案</vt:lpstr>
      <vt:lpstr>3_自定义设计方案</vt:lpstr>
      <vt:lpstr>4_自定义设计方案</vt:lpstr>
      <vt:lpstr>5_自定义设计方案</vt:lpstr>
      <vt:lpstr>6_自定义设计方案</vt:lpstr>
      <vt:lpstr>7_自定义设计方案</vt:lpstr>
      <vt:lpstr>8_自定义设计方案</vt:lpstr>
      <vt:lpstr>9_自定义设计方案</vt:lpstr>
      <vt:lpstr>10_自定义设计方案</vt:lpstr>
      <vt:lpstr>4_Office 主题​​</vt:lpstr>
      <vt:lpstr>11_自定义设计方案</vt:lpstr>
      <vt:lpstr>12_自定义设计方案</vt:lpstr>
      <vt:lpstr>13_自定义设计方案</vt:lpstr>
      <vt:lpstr>14_自定义设计方案</vt:lpstr>
      <vt:lpstr>15_自定义设计方案</vt:lpstr>
      <vt:lpstr>16_自定义设计方案</vt:lpstr>
      <vt:lpstr>17_自定义设计方案</vt:lpstr>
      <vt:lpstr>18_自定义设计方案</vt:lpstr>
      <vt:lpstr>5_Office 主题​​</vt:lpstr>
      <vt:lpstr>6_Office 主题​​</vt:lpstr>
      <vt:lpstr>19_自定义设计方案</vt:lpstr>
      <vt:lpstr>20_自定义设计方案</vt:lpstr>
      <vt:lpstr>21_自定义设计方案</vt:lpstr>
      <vt:lpstr>22_自定义设计方案</vt:lpstr>
      <vt:lpstr>23_自定义设计方案</vt:lpstr>
      <vt:lpstr>24_自定义设计方案</vt:lpstr>
      <vt:lpstr>25_自定义设计方案</vt:lpstr>
      <vt:lpstr>26_自定义设计方案</vt:lpstr>
      <vt:lpstr>27_自定义设计方案</vt:lpstr>
      <vt:lpstr>28_自定义设计方案</vt:lpstr>
      <vt:lpstr>29_自定义设计方案</vt:lpstr>
      <vt:lpstr>30_自定义设计方案</vt:lpstr>
      <vt:lpstr>31_自定义设计方案</vt:lpstr>
      <vt:lpstr>32_自定义设计方案</vt:lpstr>
      <vt:lpstr>33_自定义设计方案</vt:lpstr>
      <vt:lpstr>34_自定义设计方案</vt:lpstr>
      <vt:lpstr>35_自定义设计方案</vt:lpstr>
      <vt:lpstr>36_自定义设计方案</vt:lpstr>
      <vt:lpstr>37_自定义设计方案</vt:lpstr>
      <vt:lpstr>38_自定义设计方案</vt:lpstr>
      <vt:lpstr>39_自定义设计方案</vt:lpstr>
      <vt:lpstr>40_自定义设计方案</vt:lpstr>
      <vt:lpstr>41_自定义设计方案</vt:lpstr>
      <vt:lpstr>42_自定义设计方案</vt:lpstr>
      <vt:lpstr>43_自定义设计方案</vt:lpstr>
      <vt:lpstr>44_自定义设计方案</vt:lpstr>
      <vt:lpstr>45_自定义设计方案</vt:lpstr>
      <vt:lpstr>46_自定义设计方案</vt:lpstr>
      <vt:lpstr>47_自定义设计方案</vt:lpstr>
      <vt:lpstr>48_自定义设计方案</vt:lpstr>
      <vt:lpstr>49_自定义设计方案</vt:lpstr>
      <vt:lpstr>基于eBPF的产学研融合项目—LMP</vt:lpstr>
      <vt:lpstr>目录</vt:lpstr>
      <vt:lpstr>LMP 产学研理念</vt:lpstr>
      <vt:lpstr>学生阶段的demo</vt:lpstr>
      <vt:lpstr>Linux 显微镜</vt:lpstr>
      <vt:lpstr>Linux Microscope</vt:lpstr>
      <vt:lpstr>LMP</vt:lpstr>
      <vt:lpstr>学生阶段迭代</vt:lpstr>
      <vt:lpstr>学生阶段迭代</vt:lpstr>
      <vt:lpstr>开源之夏活动</vt:lpstr>
      <vt:lpstr>2021 LMP + 开源之夏</vt:lpstr>
      <vt:lpstr>CCF GitLink 开源编程夏令营</vt:lpstr>
      <vt:lpstr>2022 LMP + 开源之夏 + CCF GitLink</vt:lpstr>
      <vt:lpstr>产学研生态</vt:lpstr>
      <vt:lpstr>LMP 想法落地</vt:lpstr>
      <vt:lpstr>LMP子项目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LMP 开发运行新体验</vt:lpstr>
      <vt:lpstr>LMP 遇到的问题</vt:lpstr>
      <vt:lpstr>开源项目的融合</vt:lpstr>
      <vt:lpstr>LMP 开发新方式</vt:lpstr>
      <vt:lpstr>LMP 开发新方式</vt:lpstr>
      <vt:lpstr>LMP 开发新方式</vt:lpstr>
      <vt:lpstr>LMP 开发新方式</vt:lpstr>
      <vt:lpstr>LMP 运行新体验</vt:lpstr>
      <vt:lpstr>LMP 运行新体验</vt:lpstr>
      <vt:lpstr>LMP 未来展望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1011</dc:creator>
  <cp:lastModifiedBy>赵晨雨</cp:lastModifiedBy>
  <cp:revision>183</cp:revision>
  <dcterms:created xsi:type="dcterms:W3CDTF">2022-11-12T01:43:36Z</dcterms:created>
  <dcterms:modified xsi:type="dcterms:W3CDTF">2022-11-12T01:43:36Z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2052-4.6.1.7451</vt:lpwstr>
  </property>
  <property fmtid="{D5CDD505-2E9C-101B-9397-08002B2CF9AE}" pid="3" name="ICV">
    <vt:lpwstr>BDFA8A9F7B0C099B7EB068636847A70E</vt:lpwstr>
  </property>
</Properties>
</file>